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EB"/>
    <a:srgbClr val="99FCE4"/>
    <a:srgbClr val="082DA4"/>
    <a:srgbClr val="1249F3"/>
    <a:srgbClr val="58AFFE"/>
    <a:srgbClr val="45A4FF"/>
    <a:srgbClr val="AEF4FD"/>
    <a:srgbClr val="3E9BFF"/>
    <a:srgbClr val="0D4FEA"/>
    <a:srgbClr val="145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96274" autoAdjust="0"/>
  </p:normalViewPr>
  <p:slideViewPr>
    <p:cSldViewPr snapToGrid="0" showGuides="1">
      <p:cViewPr>
        <p:scale>
          <a:sx n="75" d="100"/>
          <a:sy n="75" d="100"/>
        </p:scale>
        <p:origin x="1032" y="690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2023/9/8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56CF8"/>
            </a:gs>
            <a:gs pos="100000">
              <a:srgbClr val="656CF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/>
              <a:t>Click to add title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2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half" idx="3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2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2023/9/8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2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E9BFF"/>
            </a:gs>
            <a:gs pos="100000">
              <a:srgbClr val="0D4FE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矩形 1115">
            <a:extLst>
              <a:ext uri="{FF2B5EF4-FFF2-40B4-BE49-F238E27FC236}">
                <a16:creationId xmlns:a16="http://schemas.microsoft.com/office/drawing/2014/main" id="{0E0C3786-A652-8000-246E-C5E6D76B28D2}"/>
              </a:ext>
            </a:extLst>
          </p:cNvPr>
          <p:cNvSpPr/>
          <p:nvPr/>
        </p:nvSpPr>
        <p:spPr>
          <a:xfrm>
            <a:off x="0" y="5657000"/>
            <a:ext cx="12192000" cy="1201000"/>
          </a:xfrm>
          <a:prstGeom prst="rect">
            <a:avLst/>
          </a:prstGeom>
          <a:solidFill>
            <a:srgbClr val="105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5" name="组合 1114">
            <a:extLst>
              <a:ext uri="{FF2B5EF4-FFF2-40B4-BE49-F238E27FC236}">
                <a16:creationId xmlns:a16="http://schemas.microsoft.com/office/drawing/2014/main" id="{C069982B-90A4-9339-5E6F-3A126FF6092C}"/>
              </a:ext>
            </a:extLst>
          </p:cNvPr>
          <p:cNvGrpSpPr/>
          <p:nvPr/>
        </p:nvGrpSpPr>
        <p:grpSpPr>
          <a:xfrm>
            <a:off x="1316155" y="1053765"/>
            <a:ext cx="9721871" cy="5804231"/>
            <a:chOff x="1201855" y="1016624"/>
            <a:chExt cx="9721871" cy="5804231"/>
          </a:xfrm>
        </p:grpSpPr>
        <p:grpSp>
          <p:nvGrpSpPr>
            <p:cNvPr id="1020" name="组合 1019">
              <a:extLst>
                <a:ext uri="{FF2B5EF4-FFF2-40B4-BE49-F238E27FC236}">
                  <a16:creationId xmlns:a16="http://schemas.microsoft.com/office/drawing/2014/main" id="{FBED0B06-EDD6-ABF9-520E-ECC2141AC409}"/>
                </a:ext>
              </a:extLst>
            </p:cNvPr>
            <p:cNvGrpSpPr/>
            <p:nvPr/>
          </p:nvGrpSpPr>
          <p:grpSpPr>
            <a:xfrm>
              <a:off x="1201855" y="1016624"/>
              <a:ext cx="4994400" cy="5804231"/>
              <a:chOff x="1229172" y="1116795"/>
              <a:chExt cx="5230225" cy="6078299"/>
            </a:xfrm>
          </p:grpSpPr>
          <p:grpSp>
            <p:nvGrpSpPr>
              <p:cNvPr id="1016" name="组合 1015">
                <a:extLst>
                  <a:ext uri="{FF2B5EF4-FFF2-40B4-BE49-F238E27FC236}">
                    <a16:creationId xmlns:a16="http://schemas.microsoft.com/office/drawing/2014/main" id="{A870F86A-BFC1-2FEA-79C6-54CB4DE63894}"/>
                  </a:ext>
                </a:extLst>
              </p:cNvPr>
              <p:cNvGrpSpPr/>
              <p:nvPr/>
            </p:nvGrpSpPr>
            <p:grpSpPr>
              <a:xfrm>
                <a:off x="1229172" y="1834608"/>
                <a:ext cx="5230225" cy="5360486"/>
                <a:chOff x="2747963" y="-1588"/>
                <a:chExt cx="6692900" cy="6859588"/>
              </a:xfrm>
            </p:grpSpPr>
            <p:sp>
              <p:nvSpPr>
                <p:cNvPr id="995" name="任意多边形: 形状 994">
                  <a:extLst>
                    <a:ext uri="{FF2B5EF4-FFF2-40B4-BE49-F238E27FC236}">
                      <a16:creationId xmlns:a16="http://schemas.microsoft.com/office/drawing/2014/main" id="{2CB128A8-4472-4DCE-74E1-F32E49C8CF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024938" y="844550"/>
                  <a:ext cx="415925" cy="3416300"/>
                </a:xfrm>
                <a:custGeom>
                  <a:avLst/>
                  <a:gdLst>
                    <a:gd name="T0" fmla="*/ 0 w 262"/>
                    <a:gd name="T1" fmla="*/ 163 h 2152"/>
                    <a:gd name="T2" fmla="*/ 262 w 262"/>
                    <a:gd name="T3" fmla="*/ 0 h 2152"/>
                    <a:gd name="T4" fmla="*/ 262 w 262"/>
                    <a:gd name="T5" fmla="*/ 1865 h 2152"/>
                    <a:gd name="T6" fmla="*/ 0 w 262"/>
                    <a:gd name="T7" fmla="*/ 2152 h 2152"/>
                    <a:gd name="T8" fmla="*/ 0 w 262"/>
                    <a:gd name="T9" fmla="*/ 163 h 2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2" h="2152">
                      <a:moveTo>
                        <a:pt x="0" y="163"/>
                      </a:moveTo>
                      <a:lnTo>
                        <a:pt x="262" y="0"/>
                      </a:lnTo>
                      <a:lnTo>
                        <a:pt x="262" y="1865"/>
                      </a:lnTo>
                      <a:lnTo>
                        <a:pt x="0" y="2152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60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6" name="任意多边形: 形状 995">
                  <a:extLst>
                    <a:ext uri="{FF2B5EF4-FFF2-40B4-BE49-F238E27FC236}">
                      <a16:creationId xmlns:a16="http://schemas.microsoft.com/office/drawing/2014/main" id="{A4CF59EC-B798-300C-98FC-170A2CC5B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7963" y="844550"/>
                  <a:ext cx="412750" cy="3416300"/>
                </a:xfrm>
                <a:custGeom>
                  <a:avLst/>
                  <a:gdLst>
                    <a:gd name="T0" fmla="*/ 260 w 260"/>
                    <a:gd name="T1" fmla="*/ 163 h 2152"/>
                    <a:gd name="T2" fmla="*/ 0 w 260"/>
                    <a:gd name="T3" fmla="*/ 0 h 2152"/>
                    <a:gd name="T4" fmla="*/ 0 w 260"/>
                    <a:gd name="T5" fmla="*/ 1865 h 2152"/>
                    <a:gd name="T6" fmla="*/ 260 w 260"/>
                    <a:gd name="T7" fmla="*/ 2152 h 2152"/>
                    <a:gd name="T8" fmla="*/ 260 w 260"/>
                    <a:gd name="T9" fmla="*/ 163 h 2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0" h="2152">
                      <a:moveTo>
                        <a:pt x="260" y="163"/>
                      </a:moveTo>
                      <a:lnTo>
                        <a:pt x="0" y="0"/>
                      </a:lnTo>
                      <a:lnTo>
                        <a:pt x="0" y="1865"/>
                      </a:lnTo>
                      <a:lnTo>
                        <a:pt x="260" y="2152"/>
                      </a:lnTo>
                      <a:lnTo>
                        <a:pt x="260" y="16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60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7" name="任意多边形: 形状 996">
                  <a:extLst>
                    <a:ext uri="{FF2B5EF4-FFF2-40B4-BE49-F238E27FC236}">
                      <a16:creationId xmlns:a16="http://schemas.microsoft.com/office/drawing/2014/main" id="{C9526AF4-AC75-4E6F-19DD-2D409DED69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7963" y="-1588"/>
                  <a:ext cx="6692900" cy="1104900"/>
                </a:xfrm>
                <a:custGeom>
                  <a:avLst/>
                  <a:gdLst>
                    <a:gd name="T0" fmla="*/ 0 w 2931"/>
                    <a:gd name="T1" fmla="*/ 371 h 484"/>
                    <a:gd name="T2" fmla="*/ 181 w 2931"/>
                    <a:gd name="T3" fmla="*/ 484 h 484"/>
                    <a:gd name="T4" fmla="*/ 1465 w 2931"/>
                    <a:gd name="T5" fmla="*/ 183 h 484"/>
                    <a:gd name="T6" fmla="*/ 2749 w 2931"/>
                    <a:gd name="T7" fmla="*/ 484 h 484"/>
                    <a:gd name="T8" fmla="*/ 2749 w 2931"/>
                    <a:gd name="T9" fmla="*/ 484 h 484"/>
                    <a:gd name="T10" fmla="*/ 2931 w 2931"/>
                    <a:gd name="T11" fmla="*/ 371 h 484"/>
                    <a:gd name="T12" fmla="*/ 1465 w 2931"/>
                    <a:gd name="T13" fmla="*/ 0 h 484"/>
                    <a:gd name="T14" fmla="*/ 0 w 2931"/>
                    <a:gd name="T15" fmla="*/ 371 h 4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31" h="484">
                      <a:moveTo>
                        <a:pt x="0" y="371"/>
                      </a:moveTo>
                      <a:cubicBezTo>
                        <a:pt x="181" y="484"/>
                        <a:pt x="181" y="484"/>
                        <a:pt x="181" y="484"/>
                      </a:cubicBezTo>
                      <a:cubicBezTo>
                        <a:pt x="568" y="292"/>
                        <a:pt x="1004" y="183"/>
                        <a:pt x="1465" y="183"/>
                      </a:cubicBezTo>
                      <a:cubicBezTo>
                        <a:pt x="1926" y="183"/>
                        <a:pt x="2363" y="292"/>
                        <a:pt x="2749" y="484"/>
                      </a:cubicBezTo>
                      <a:cubicBezTo>
                        <a:pt x="2749" y="484"/>
                        <a:pt x="2749" y="484"/>
                        <a:pt x="2749" y="484"/>
                      </a:cubicBezTo>
                      <a:cubicBezTo>
                        <a:pt x="2931" y="371"/>
                        <a:pt x="2931" y="371"/>
                        <a:pt x="2931" y="371"/>
                      </a:cubicBezTo>
                      <a:cubicBezTo>
                        <a:pt x="2495" y="134"/>
                        <a:pt x="1996" y="0"/>
                        <a:pt x="1465" y="0"/>
                      </a:cubicBezTo>
                      <a:cubicBezTo>
                        <a:pt x="935" y="0"/>
                        <a:pt x="435" y="134"/>
                        <a:pt x="0" y="37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36000">
                      <a:schemeClr val="bg1"/>
                    </a:gs>
                    <a:gs pos="0">
                      <a:srgbClr val="AEF4FD"/>
                    </a:gs>
                    <a:gs pos="100000">
                      <a:srgbClr val="AEF4FD"/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8" name="任意多边形: 形状 997">
                  <a:extLst>
                    <a:ext uri="{FF2B5EF4-FFF2-40B4-BE49-F238E27FC236}">
                      <a16:creationId xmlns:a16="http://schemas.microsoft.com/office/drawing/2014/main" id="{E77A69DD-05C1-0436-6D13-D021125999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60713" y="415925"/>
                  <a:ext cx="5864225" cy="3844925"/>
                </a:xfrm>
                <a:custGeom>
                  <a:avLst/>
                  <a:gdLst>
                    <a:gd name="T0" fmla="*/ 2568 w 2568"/>
                    <a:gd name="T1" fmla="*/ 301 h 1684"/>
                    <a:gd name="T2" fmla="*/ 2454 w 2568"/>
                    <a:gd name="T3" fmla="*/ 247 h 1684"/>
                    <a:gd name="T4" fmla="*/ 1284 w 2568"/>
                    <a:gd name="T5" fmla="*/ 0 h 1684"/>
                    <a:gd name="T6" fmla="*/ 0 w 2568"/>
                    <a:gd name="T7" fmla="*/ 301 h 1684"/>
                    <a:gd name="T8" fmla="*/ 0 w 2568"/>
                    <a:gd name="T9" fmla="*/ 1684 h 1684"/>
                    <a:gd name="T10" fmla="*/ 1284 w 2568"/>
                    <a:gd name="T11" fmla="*/ 1384 h 1684"/>
                    <a:gd name="T12" fmla="*/ 2568 w 2568"/>
                    <a:gd name="T13" fmla="*/ 1684 h 1684"/>
                    <a:gd name="T14" fmla="*/ 2568 w 2568"/>
                    <a:gd name="T15" fmla="*/ 301 h 1684"/>
                    <a:gd name="T16" fmla="*/ 2568 w 2568"/>
                    <a:gd name="T17" fmla="*/ 301 h 1684"/>
                    <a:gd name="T18" fmla="*/ 2568 w 2568"/>
                    <a:gd name="T19" fmla="*/ 301 h 16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568" h="1684">
                      <a:moveTo>
                        <a:pt x="2568" y="301"/>
                      </a:moveTo>
                      <a:cubicBezTo>
                        <a:pt x="2454" y="247"/>
                        <a:pt x="2454" y="247"/>
                        <a:pt x="2454" y="247"/>
                      </a:cubicBezTo>
                      <a:cubicBezTo>
                        <a:pt x="2096" y="89"/>
                        <a:pt x="1701" y="0"/>
                        <a:pt x="1284" y="0"/>
                      </a:cubicBezTo>
                      <a:cubicBezTo>
                        <a:pt x="823" y="0"/>
                        <a:pt x="387" y="109"/>
                        <a:pt x="0" y="301"/>
                      </a:cubicBezTo>
                      <a:cubicBezTo>
                        <a:pt x="0" y="1684"/>
                        <a:pt x="0" y="1684"/>
                        <a:pt x="0" y="1684"/>
                      </a:cubicBezTo>
                      <a:cubicBezTo>
                        <a:pt x="0" y="1684"/>
                        <a:pt x="570" y="1384"/>
                        <a:pt x="1284" y="1384"/>
                      </a:cubicBezTo>
                      <a:cubicBezTo>
                        <a:pt x="1998" y="1384"/>
                        <a:pt x="2568" y="1684"/>
                        <a:pt x="2568" y="1684"/>
                      </a:cubicBezTo>
                      <a:cubicBezTo>
                        <a:pt x="2568" y="301"/>
                        <a:pt x="2568" y="301"/>
                        <a:pt x="2568" y="301"/>
                      </a:cubicBezTo>
                      <a:cubicBezTo>
                        <a:pt x="2568" y="301"/>
                        <a:pt x="2568" y="301"/>
                        <a:pt x="2568" y="301"/>
                      </a:cubicBezTo>
                      <a:cubicBezTo>
                        <a:pt x="2568" y="301"/>
                        <a:pt x="2568" y="301"/>
                        <a:pt x="2568" y="30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8AFFE"/>
                    </a:gs>
                    <a:gs pos="67000">
                      <a:srgbClr val="45A4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9" name="任意多边形: 形状 998">
                  <a:extLst>
                    <a:ext uri="{FF2B5EF4-FFF2-40B4-BE49-F238E27FC236}">
                      <a16:creationId xmlns:a16="http://schemas.microsoft.com/office/drawing/2014/main" id="{71087783-4A06-90C6-2D33-AAC446BC85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167688" y="2154668"/>
                  <a:ext cx="414338" cy="3417887"/>
                </a:xfrm>
                <a:custGeom>
                  <a:avLst/>
                  <a:gdLst>
                    <a:gd name="T0" fmla="*/ 0 w 261"/>
                    <a:gd name="T1" fmla="*/ 162 h 2153"/>
                    <a:gd name="T2" fmla="*/ 261 w 261"/>
                    <a:gd name="T3" fmla="*/ 0 h 2153"/>
                    <a:gd name="T4" fmla="*/ 261 w 261"/>
                    <a:gd name="T5" fmla="*/ 1866 h 2153"/>
                    <a:gd name="T6" fmla="*/ 0 w 261"/>
                    <a:gd name="T7" fmla="*/ 2153 h 2153"/>
                    <a:gd name="T8" fmla="*/ 0 w 261"/>
                    <a:gd name="T9" fmla="*/ 162 h 2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1" h="2153">
                      <a:moveTo>
                        <a:pt x="0" y="162"/>
                      </a:moveTo>
                      <a:lnTo>
                        <a:pt x="261" y="0"/>
                      </a:lnTo>
                      <a:lnTo>
                        <a:pt x="261" y="1866"/>
                      </a:lnTo>
                      <a:lnTo>
                        <a:pt x="0" y="2153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50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0" name="任意多边形: 形状 999">
                  <a:extLst>
                    <a:ext uri="{FF2B5EF4-FFF2-40B4-BE49-F238E27FC236}">
                      <a16:creationId xmlns:a16="http://schemas.microsoft.com/office/drawing/2014/main" id="{6F33500D-13D8-BC31-E721-C93734AEDB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5214" y="2156256"/>
                  <a:ext cx="414338" cy="3416299"/>
                </a:xfrm>
                <a:custGeom>
                  <a:avLst/>
                  <a:gdLst>
                    <a:gd name="T0" fmla="*/ 261 w 261"/>
                    <a:gd name="T1" fmla="*/ 163 h 2152"/>
                    <a:gd name="T2" fmla="*/ 0 w 261"/>
                    <a:gd name="T3" fmla="*/ 0 h 2152"/>
                    <a:gd name="T4" fmla="*/ 0 w 261"/>
                    <a:gd name="T5" fmla="*/ 1865 h 2152"/>
                    <a:gd name="T6" fmla="*/ 261 w 261"/>
                    <a:gd name="T7" fmla="*/ 2152 h 2152"/>
                    <a:gd name="T8" fmla="*/ 261 w 261"/>
                    <a:gd name="T9" fmla="*/ 163 h 2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1" h="2152">
                      <a:moveTo>
                        <a:pt x="261" y="163"/>
                      </a:moveTo>
                      <a:lnTo>
                        <a:pt x="0" y="0"/>
                      </a:lnTo>
                      <a:lnTo>
                        <a:pt x="0" y="1865"/>
                      </a:lnTo>
                      <a:lnTo>
                        <a:pt x="261" y="2152"/>
                      </a:lnTo>
                      <a:lnTo>
                        <a:pt x="261" y="16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50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1" name="任意多边形: 形状 1000">
                  <a:extLst>
                    <a:ext uri="{FF2B5EF4-FFF2-40B4-BE49-F238E27FC236}">
                      <a16:creationId xmlns:a16="http://schemas.microsoft.com/office/drawing/2014/main" id="{7BDA5297-CD85-E69F-B615-D5F3B7296F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3625" y="1530781"/>
                  <a:ext cx="4978401" cy="881063"/>
                </a:xfrm>
                <a:custGeom>
                  <a:avLst/>
                  <a:gdLst>
                    <a:gd name="T0" fmla="*/ 1 w 2180"/>
                    <a:gd name="T1" fmla="*/ 274 h 386"/>
                    <a:gd name="T2" fmla="*/ 181 w 2180"/>
                    <a:gd name="T3" fmla="*/ 386 h 386"/>
                    <a:gd name="T4" fmla="*/ 1090 w 2180"/>
                    <a:gd name="T5" fmla="*/ 181 h 386"/>
                    <a:gd name="T6" fmla="*/ 1999 w 2180"/>
                    <a:gd name="T7" fmla="*/ 386 h 386"/>
                    <a:gd name="T8" fmla="*/ 2180 w 2180"/>
                    <a:gd name="T9" fmla="*/ 273 h 386"/>
                    <a:gd name="T10" fmla="*/ 1090 w 2180"/>
                    <a:gd name="T11" fmla="*/ 0 h 386"/>
                    <a:gd name="T12" fmla="*/ 0 w 2180"/>
                    <a:gd name="T13" fmla="*/ 274 h 386"/>
                    <a:gd name="T14" fmla="*/ 1 w 2180"/>
                    <a:gd name="T15" fmla="*/ 274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80" h="386">
                      <a:moveTo>
                        <a:pt x="1" y="274"/>
                      </a:moveTo>
                      <a:cubicBezTo>
                        <a:pt x="181" y="386"/>
                        <a:pt x="181" y="386"/>
                        <a:pt x="181" y="386"/>
                      </a:cubicBezTo>
                      <a:cubicBezTo>
                        <a:pt x="456" y="255"/>
                        <a:pt x="765" y="181"/>
                        <a:pt x="1090" y="181"/>
                      </a:cubicBezTo>
                      <a:cubicBezTo>
                        <a:pt x="1416" y="181"/>
                        <a:pt x="1724" y="255"/>
                        <a:pt x="1999" y="386"/>
                      </a:cubicBezTo>
                      <a:cubicBezTo>
                        <a:pt x="2180" y="273"/>
                        <a:pt x="2180" y="273"/>
                        <a:pt x="2180" y="273"/>
                      </a:cubicBezTo>
                      <a:cubicBezTo>
                        <a:pt x="1855" y="99"/>
                        <a:pt x="1484" y="0"/>
                        <a:pt x="1090" y="0"/>
                      </a:cubicBezTo>
                      <a:cubicBezTo>
                        <a:pt x="696" y="0"/>
                        <a:pt x="324" y="99"/>
                        <a:pt x="0" y="274"/>
                      </a:cubicBezTo>
                      <a:lnTo>
                        <a:pt x="1" y="274"/>
                      </a:lnTo>
                      <a:close/>
                    </a:path>
                  </a:pathLst>
                </a:custGeom>
                <a:gradFill flip="none" rotWithShape="1">
                  <a:gsLst>
                    <a:gs pos="36000">
                      <a:schemeClr val="bg1"/>
                    </a:gs>
                    <a:gs pos="0">
                      <a:srgbClr val="AEF4FD"/>
                    </a:gs>
                    <a:gs pos="100000">
                      <a:srgbClr val="AEF4FD"/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2" name="任意多边形: 形状 1001">
                  <a:extLst>
                    <a:ext uri="{FF2B5EF4-FFF2-40B4-BE49-F238E27FC236}">
                      <a16:creationId xmlns:a16="http://schemas.microsoft.com/office/drawing/2014/main" id="{78136A41-4DA7-1263-C396-20289BF513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6375" y="1943532"/>
                  <a:ext cx="4151313" cy="3629025"/>
                </a:xfrm>
                <a:custGeom>
                  <a:avLst/>
                  <a:gdLst>
                    <a:gd name="T0" fmla="*/ 0 w 1818"/>
                    <a:gd name="T1" fmla="*/ 205 h 1589"/>
                    <a:gd name="T2" fmla="*/ 0 w 1818"/>
                    <a:gd name="T3" fmla="*/ 1589 h 1589"/>
                    <a:gd name="T4" fmla="*/ 909 w 1818"/>
                    <a:gd name="T5" fmla="*/ 1384 h 1589"/>
                    <a:gd name="T6" fmla="*/ 1818 w 1818"/>
                    <a:gd name="T7" fmla="*/ 1589 h 1589"/>
                    <a:gd name="T8" fmla="*/ 1818 w 1818"/>
                    <a:gd name="T9" fmla="*/ 205 h 1589"/>
                    <a:gd name="T10" fmla="*/ 909 w 1818"/>
                    <a:gd name="T11" fmla="*/ 0 h 1589"/>
                    <a:gd name="T12" fmla="*/ 0 w 1818"/>
                    <a:gd name="T13" fmla="*/ 205 h 15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18" h="1589">
                      <a:moveTo>
                        <a:pt x="0" y="205"/>
                      </a:moveTo>
                      <a:cubicBezTo>
                        <a:pt x="0" y="1589"/>
                        <a:pt x="0" y="1589"/>
                        <a:pt x="0" y="1589"/>
                      </a:cubicBezTo>
                      <a:cubicBezTo>
                        <a:pt x="0" y="1589"/>
                        <a:pt x="412" y="1384"/>
                        <a:pt x="909" y="1384"/>
                      </a:cubicBezTo>
                      <a:cubicBezTo>
                        <a:pt x="1406" y="1384"/>
                        <a:pt x="1818" y="1589"/>
                        <a:pt x="1818" y="1589"/>
                      </a:cubicBezTo>
                      <a:cubicBezTo>
                        <a:pt x="1818" y="205"/>
                        <a:pt x="1818" y="205"/>
                        <a:pt x="1818" y="205"/>
                      </a:cubicBezTo>
                      <a:cubicBezTo>
                        <a:pt x="1543" y="74"/>
                        <a:pt x="1235" y="0"/>
                        <a:pt x="909" y="0"/>
                      </a:cubicBezTo>
                      <a:cubicBezTo>
                        <a:pt x="584" y="0"/>
                        <a:pt x="275" y="74"/>
                        <a:pt x="0" y="20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8AFFE"/>
                    </a:gs>
                    <a:gs pos="53000">
                      <a:srgbClr val="45A4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3" name="任意多边形: 形状 1002">
                  <a:extLst>
                    <a:ext uri="{FF2B5EF4-FFF2-40B4-BE49-F238E27FC236}">
                      <a16:creationId xmlns:a16="http://schemas.microsoft.com/office/drawing/2014/main" id="{ED4A61A7-CB78-BE71-A3B1-4C25F71CAD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8088" y="3441700"/>
                  <a:ext cx="414338" cy="3416300"/>
                </a:xfrm>
                <a:custGeom>
                  <a:avLst/>
                  <a:gdLst>
                    <a:gd name="T0" fmla="*/ 0 w 261"/>
                    <a:gd name="T1" fmla="*/ 162 h 2152"/>
                    <a:gd name="T2" fmla="*/ 261 w 261"/>
                    <a:gd name="T3" fmla="*/ 0 h 2152"/>
                    <a:gd name="T4" fmla="*/ 261 w 261"/>
                    <a:gd name="T5" fmla="*/ 1864 h 2152"/>
                    <a:gd name="T6" fmla="*/ 0 w 261"/>
                    <a:gd name="T7" fmla="*/ 2152 h 2152"/>
                    <a:gd name="T8" fmla="*/ 0 w 261"/>
                    <a:gd name="T9" fmla="*/ 162 h 2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1" h="2152">
                      <a:moveTo>
                        <a:pt x="0" y="162"/>
                      </a:moveTo>
                      <a:lnTo>
                        <a:pt x="261" y="0"/>
                      </a:lnTo>
                      <a:lnTo>
                        <a:pt x="261" y="1864"/>
                      </a:lnTo>
                      <a:lnTo>
                        <a:pt x="0" y="215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35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4" name="任意多边形: 形状 1003">
                  <a:extLst>
                    <a:ext uri="{FF2B5EF4-FFF2-40B4-BE49-F238E27FC236}">
                      <a16:creationId xmlns:a16="http://schemas.microsoft.com/office/drawing/2014/main" id="{11267675-556E-FE54-0B0F-3D03CB86B6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3225" y="3441700"/>
                  <a:ext cx="412750" cy="3416300"/>
                </a:xfrm>
                <a:custGeom>
                  <a:avLst/>
                  <a:gdLst>
                    <a:gd name="T0" fmla="*/ 260 w 260"/>
                    <a:gd name="T1" fmla="*/ 162 h 2152"/>
                    <a:gd name="T2" fmla="*/ 0 w 260"/>
                    <a:gd name="T3" fmla="*/ 0 h 2152"/>
                    <a:gd name="T4" fmla="*/ 0 w 260"/>
                    <a:gd name="T5" fmla="*/ 1864 h 2152"/>
                    <a:gd name="T6" fmla="*/ 260 w 260"/>
                    <a:gd name="T7" fmla="*/ 2152 h 2152"/>
                    <a:gd name="T8" fmla="*/ 260 w 260"/>
                    <a:gd name="T9" fmla="*/ 162 h 2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0" h="2152">
                      <a:moveTo>
                        <a:pt x="260" y="162"/>
                      </a:moveTo>
                      <a:lnTo>
                        <a:pt x="0" y="0"/>
                      </a:lnTo>
                      <a:lnTo>
                        <a:pt x="0" y="1864"/>
                      </a:lnTo>
                      <a:lnTo>
                        <a:pt x="260" y="2152"/>
                      </a:lnTo>
                      <a:lnTo>
                        <a:pt x="260" y="16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249F3"/>
                    </a:gs>
                    <a:gs pos="35000">
                      <a:srgbClr val="1249F3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5" name="任意多边形: 形状 1004">
                  <a:extLst>
                    <a:ext uri="{FF2B5EF4-FFF2-40B4-BE49-F238E27FC236}">
                      <a16:creationId xmlns:a16="http://schemas.microsoft.com/office/drawing/2014/main" id="{946593DB-86BD-A1ED-1672-49FD89BA52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3225" y="2978150"/>
                  <a:ext cx="3759200" cy="720725"/>
                </a:xfrm>
                <a:custGeom>
                  <a:avLst/>
                  <a:gdLst>
                    <a:gd name="T0" fmla="*/ 181 w 1646"/>
                    <a:gd name="T1" fmla="*/ 316 h 316"/>
                    <a:gd name="T2" fmla="*/ 182 w 1646"/>
                    <a:gd name="T3" fmla="*/ 316 h 316"/>
                    <a:gd name="T4" fmla="*/ 823 w 1646"/>
                    <a:gd name="T5" fmla="*/ 181 h 316"/>
                    <a:gd name="T6" fmla="*/ 1465 w 1646"/>
                    <a:gd name="T7" fmla="*/ 316 h 316"/>
                    <a:gd name="T8" fmla="*/ 1465 w 1646"/>
                    <a:gd name="T9" fmla="*/ 316 h 316"/>
                    <a:gd name="T10" fmla="*/ 1646 w 1646"/>
                    <a:gd name="T11" fmla="*/ 203 h 316"/>
                    <a:gd name="T12" fmla="*/ 1646 w 1646"/>
                    <a:gd name="T13" fmla="*/ 203 h 316"/>
                    <a:gd name="T14" fmla="*/ 823 w 1646"/>
                    <a:gd name="T15" fmla="*/ 0 h 316"/>
                    <a:gd name="T16" fmla="*/ 0 w 1646"/>
                    <a:gd name="T17" fmla="*/ 203 h 316"/>
                    <a:gd name="T18" fmla="*/ 181 w 1646"/>
                    <a:gd name="T19" fmla="*/ 316 h 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46" h="316">
                      <a:moveTo>
                        <a:pt x="181" y="316"/>
                      </a:moveTo>
                      <a:cubicBezTo>
                        <a:pt x="182" y="316"/>
                        <a:pt x="182" y="316"/>
                        <a:pt x="182" y="316"/>
                      </a:cubicBezTo>
                      <a:cubicBezTo>
                        <a:pt x="378" y="229"/>
                        <a:pt x="595" y="181"/>
                        <a:pt x="823" y="181"/>
                      </a:cubicBezTo>
                      <a:cubicBezTo>
                        <a:pt x="1051" y="181"/>
                        <a:pt x="1268" y="229"/>
                        <a:pt x="1465" y="316"/>
                      </a:cubicBezTo>
                      <a:cubicBezTo>
                        <a:pt x="1465" y="316"/>
                        <a:pt x="1465" y="316"/>
                        <a:pt x="1465" y="316"/>
                      </a:cubicBezTo>
                      <a:cubicBezTo>
                        <a:pt x="1646" y="203"/>
                        <a:pt x="1646" y="203"/>
                        <a:pt x="1646" y="203"/>
                      </a:cubicBezTo>
                      <a:cubicBezTo>
                        <a:pt x="1646" y="203"/>
                        <a:pt x="1646" y="203"/>
                        <a:pt x="1646" y="203"/>
                      </a:cubicBezTo>
                      <a:cubicBezTo>
                        <a:pt x="1400" y="73"/>
                        <a:pt x="1120" y="0"/>
                        <a:pt x="823" y="0"/>
                      </a:cubicBezTo>
                      <a:cubicBezTo>
                        <a:pt x="526" y="0"/>
                        <a:pt x="246" y="73"/>
                        <a:pt x="0" y="203"/>
                      </a:cubicBezTo>
                      <a:lnTo>
                        <a:pt x="181" y="316"/>
                      </a:lnTo>
                      <a:close/>
                    </a:path>
                  </a:pathLst>
                </a:custGeom>
                <a:gradFill flip="none" rotWithShape="1">
                  <a:gsLst>
                    <a:gs pos="36000">
                      <a:schemeClr val="bg1"/>
                    </a:gs>
                    <a:gs pos="0">
                      <a:srgbClr val="AEF4FD"/>
                    </a:gs>
                    <a:gs pos="100000">
                      <a:srgbClr val="AEF4FD"/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11" name="任意多边形: 形状 1010">
                  <a:extLst>
                    <a:ext uri="{FF2B5EF4-FFF2-40B4-BE49-F238E27FC236}">
                      <a16:creationId xmlns:a16="http://schemas.microsoft.com/office/drawing/2014/main" id="{EFDA7EA6-898C-F58D-974A-F6C4F15A3B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25975" y="3390900"/>
                  <a:ext cx="2932113" cy="3467100"/>
                </a:xfrm>
                <a:custGeom>
                  <a:avLst/>
                  <a:gdLst>
                    <a:gd name="T0" fmla="*/ 642 w 1284"/>
                    <a:gd name="T1" fmla="*/ 0 h 1518"/>
                    <a:gd name="T2" fmla="*/ 1 w 1284"/>
                    <a:gd name="T3" fmla="*/ 135 h 1518"/>
                    <a:gd name="T4" fmla="*/ 0 w 1284"/>
                    <a:gd name="T5" fmla="*/ 135 h 1518"/>
                    <a:gd name="T6" fmla="*/ 0 w 1284"/>
                    <a:gd name="T7" fmla="*/ 1518 h 1518"/>
                    <a:gd name="T8" fmla="*/ 642 w 1284"/>
                    <a:gd name="T9" fmla="*/ 1383 h 1518"/>
                    <a:gd name="T10" fmla="*/ 1284 w 1284"/>
                    <a:gd name="T11" fmla="*/ 1518 h 1518"/>
                    <a:gd name="T12" fmla="*/ 1284 w 1284"/>
                    <a:gd name="T13" fmla="*/ 135 h 1518"/>
                    <a:gd name="T14" fmla="*/ 1284 w 1284"/>
                    <a:gd name="T15" fmla="*/ 135 h 1518"/>
                    <a:gd name="T16" fmla="*/ 642 w 1284"/>
                    <a:gd name="T17" fmla="*/ 0 h 15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4" h="1518">
                      <a:moveTo>
                        <a:pt x="642" y="0"/>
                      </a:moveTo>
                      <a:cubicBezTo>
                        <a:pt x="414" y="0"/>
                        <a:pt x="197" y="48"/>
                        <a:pt x="1" y="135"/>
                      </a:cubicBezTo>
                      <a:cubicBezTo>
                        <a:pt x="0" y="135"/>
                        <a:pt x="0" y="135"/>
                        <a:pt x="0" y="135"/>
                      </a:cubicBezTo>
                      <a:cubicBezTo>
                        <a:pt x="0" y="1518"/>
                        <a:pt x="0" y="1518"/>
                        <a:pt x="0" y="1518"/>
                      </a:cubicBezTo>
                      <a:cubicBezTo>
                        <a:pt x="0" y="1518"/>
                        <a:pt x="280" y="1383"/>
                        <a:pt x="642" y="1383"/>
                      </a:cubicBezTo>
                      <a:cubicBezTo>
                        <a:pt x="995" y="1383"/>
                        <a:pt x="1284" y="1518"/>
                        <a:pt x="1284" y="1518"/>
                      </a:cubicBezTo>
                      <a:cubicBezTo>
                        <a:pt x="1284" y="135"/>
                        <a:pt x="1284" y="135"/>
                        <a:pt x="1284" y="135"/>
                      </a:cubicBezTo>
                      <a:cubicBezTo>
                        <a:pt x="1284" y="135"/>
                        <a:pt x="1284" y="135"/>
                        <a:pt x="1284" y="135"/>
                      </a:cubicBezTo>
                      <a:cubicBezTo>
                        <a:pt x="1087" y="48"/>
                        <a:pt x="870" y="0"/>
                        <a:pt x="64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8AFFE"/>
                    </a:gs>
                    <a:gs pos="46000">
                      <a:srgbClr val="45A4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017" name="文本框 1016">
                <a:extLst>
                  <a:ext uri="{FF2B5EF4-FFF2-40B4-BE49-F238E27FC236}">
                    <a16:creationId xmlns:a16="http://schemas.microsoft.com/office/drawing/2014/main" id="{67DBB794-B183-3C26-5C80-3FF48F14F84F}"/>
                  </a:ext>
                </a:extLst>
              </p:cNvPr>
              <p:cNvSpPr txBox="1"/>
              <p:nvPr/>
            </p:nvSpPr>
            <p:spPr>
              <a:xfrm>
                <a:off x="2696761" y="1116795"/>
                <a:ext cx="2295046" cy="826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400" b="1">
                    <a:solidFill>
                      <a:schemeClr val="bg1"/>
                    </a:solidFill>
                  </a:rPr>
                  <a:t>64%</a:t>
                </a:r>
                <a:endParaRPr lang="zh-CN" altLang="en-US" sz="4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018" name="文本框 1017">
                <a:extLst>
                  <a:ext uri="{FF2B5EF4-FFF2-40B4-BE49-F238E27FC236}">
                    <a16:creationId xmlns:a16="http://schemas.microsoft.com/office/drawing/2014/main" id="{BDCDEF38-0AD6-8A73-1A27-47AF802832DC}"/>
                  </a:ext>
                </a:extLst>
              </p:cNvPr>
              <p:cNvSpPr txBox="1"/>
              <p:nvPr/>
            </p:nvSpPr>
            <p:spPr>
              <a:xfrm>
                <a:off x="3154856" y="2420059"/>
                <a:ext cx="13788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 b="1">
                    <a:solidFill>
                      <a:schemeClr val="bg1"/>
                    </a:solidFill>
                  </a:rPr>
                  <a:t>40%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019" name="文本框 1018">
                <a:extLst>
                  <a:ext uri="{FF2B5EF4-FFF2-40B4-BE49-F238E27FC236}">
                    <a16:creationId xmlns:a16="http://schemas.microsoft.com/office/drawing/2014/main" id="{064B740A-095D-A71D-F068-433E1C02EBC6}"/>
                  </a:ext>
                </a:extLst>
              </p:cNvPr>
              <p:cNvSpPr txBox="1"/>
              <p:nvPr/>
            </p:nvSpPr>
            <p:spPr>
              <a:xfrm>
                <a:off x="3154857" y="3660721"/>
                <a:ext cx="13788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 b="1">
                    <a:solidFill>
                      <a:schemeClr val="bg1"/>
                    </a:solidFill>
                  </a:rPr>
                  <a:t>31%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07" name="组合 1106">
              <a:extLst>
                <a:ext uri="{FF2B5EF4-FFF2-40B4-BE49-F238E27FC236}">
                  <a16:creationId xmlns:a16="http://schemas.microsoft.com/office/drawing/2014/main" id="{02ECAE7A-D277-75C6-8D80-4BC8CF9BE155}"/>
                </a:ext>
              </a:extLst>
            </p:cNvPr>
            <p:cNvGrpSpPr/>
            <p:nvPr/>
          </p:nvGrpSpPr>
          <p:grpSpPr>
            <a:xfrm>
              <a:off x="4945878" y="2057443"/>
              <a:ext cx="5977848" cy="2604683"/>
              <a:chOff x="4945878" y="1726920"/>
              <a:chExt cx="5977848" cy="2604683"/>
            </a:xfrm>
          </p:grpSpPr>
          <p:grpSp>
            <p:nvGrpSpPr>
              <p:cNvPr id="1104" name="组合 1103">
                <a:extLst>
                  <a:ext uri="{FF2B5EF4-FFF2-40B4-BE49-F238E27FC236}">
                    <a16:creationId xmlns:a16="http://schemas.microsoft.com/office/drawing/2014/main" id="{BB772DDC-482B-ADE4-51F3-CAED7CEACF9C}"/>
                  </a:ext>
                </a:extLst>
              </p:cNvPr>
              <p:cNvGrpSpPr/>
              <p:nvPr/>
            </p:nvGrpSpPr>
            <p:grpSpPr>
              <a:xfrm>
                <a:off x="6041068" y="1726920"/>
                <a:ext cx="4882658" cy="689215"/>
                <a:chOff x="6041068" y="1726920"/>
                <a:chExt cx="4882658" cy="689215"/>
              </a:xfrm>
            </p:grpSpPr>
            <p:sp>
              <p:nvSpPr>
                <p:cNvPr id="1100" name="任意多边形: 形状 1099">
                  <a:extLst>
                    <a:ext uri="{FF2B5EF4-FFF2-40B4-BE49-F238E27FC236}">
                      <a16:creationId xmlns:a16="http://schemas.microsoft.com/office/drawing/2014/main" id="{50292B6B-DE7D-6A30-705F-93CF327F2533}"/>
                    </a:ext>
                  </a:extLst>
                </p:cNvPr>
                <p:cNvSpPr/>
                <p:nvPr/>
              </p:nvSpPr>
              <p:spPr bwMode="auto">
                <a:xfrm>
                  <a:off x="8938520" y="1726920"/>
                  <a:ext cx="694156" cy="689215"/>
                </a:xfrm>
                <a:custGeom>
                  <a:avLst/>
                  <a:gdLst>
                    <a:gd name="connsiteX0" fmla="*/ 71 w 694156"/>
                    <a:gd name="connsiteY0" fmla="*/ 362244 h 689215"/>
                    <a:gd name="connsiteX1" fmla="*/ 112256 w 694156"/>
                    <a:gd name="connsiteY1" fmla="*/ 507084 h 689215"/>
                    <a:gd name="connsiteX2" fmla="*/ 204439 w 694156"/>
                    <a:gd name="connsiteY2" fmla="*/ 590848 h 689215"/>
                    <a:gd name="connsiteX3" fmla="*/ 427940 w 694156"/>
                    <a:gd name="connsiteY3" fmla="*/ 595210 h 689215"/>
                    <a:gd name="connsiteX4" fmla="*/ 600131 w 694156"/>
                    <a:gd name="connsiteY4" fmla="*/ 439899 h 689215"/>
                    <a:gd name="connsiteX5" fmla="*/ 614045 w 694156"/>
                    <a:gd name="connsiteY5" fmla="*/ 439027 h 689215"/>
                    <a:gd name="connsiteX6" fmla="*/ 654919 w 694156"/>
                    <a:gd name="connsiteY6" fmla="*/ 482654 h 689215"/>
                    <a:gd name="connsiteX7" fmla="*/ 486206 w 694156"/>
                    <a:gd name="connsiteY7" fmla="*/ 634474 h 689215"/>
                    <a:gd name="connsiteX8" fmla="*/ 264445 w 694156"/>
                    <a:gd name="connsiteY8" fmla="*/ 671993 h 689215"/>
                    <a:gd name="connsiteX9" fmla="*/ 87906 w 694156"/>
                    <a:gd name="connsiteY9" fmla="*/ 521045 h 689215"/>
                    <a:gd name="connsiteX10" fmla="*/ 7898 w 694156"/>
                    <a:gd name="connsiteY10" fmla="*/ 404998 h 689215"/>
                    <a:gd name="connsiteX11" fmla="*/ 3549 w 694156"/>
                    <a:gd name="connsiteY11" fmla="*/ 392783 h 689215"/>
                    <a:gd name="connsiteX12" fmla="*/ 71 w 694156"/>
                    <a:gd name="connsiteY12" fmla="*/ 362244 h 689215"/>
                    <a:gd name="connsiteX13" fmla="*/ 5292 w 694156"/>
                    <a:gd name="connsiteY13" fmla="*/ 291086 h 689215"/>
                    <a:gd name="connsiteX14" fmla="*/ 208900 w 694156"/>
                    <a:gd name="connsiteY14" fmla="*/ 506246 h 689215"/>
                    <a:gd name="connsiteX15" fmla="*/ 333328 w 694156"/>
                    <a:gd name="connsiteY15" fmla="*/ 501891 h 689215"/>
                    <a:gd name="connsiteX16" fmla="*/ 499521 w 694156"/>
                    <a:gd name="connsiteY16" fmla="*/ 349449 h 689215"/>
                    <a:gd name="connsiteX17" fmla="*/ 523015 w 694156"/>
                    <a:gd name="connsiteY17" fmla="*/ 346836 h 689215"/>
                    <a:gd name="connsiteX18" fmla="*/ 569131 w 694156"/>
                    <a:gd name="connsiteY18" fmla="*/ 390391 h 689215"/>
                    <a:gd name="connsiteX19" fmla="*/ 381185 w 694156"/>
                    <a:gd name="connsiteY19" fmla="*/ 563738 h 689215"/>
                    <a:gd name="connsiteX20" fmla="*/ 235874 w 694156"/>
                    <a:gd name="connsiteY20" fmla="*/ 568965 h 689215"/>
                    <a:gd name="connsiteX21" fmla="*/ 4422 w 694156"/>
                    <a:gd name="connsiteY21" fmla="*/ 328543 h 689215"/>
                    <a:gd name="connsiteX22" fmla="*/ 941 w 694156"/>
                    <a:gd name="connsiteY22" fmla="*/ 311992 h 689215"/>
                    <a:gd name="connsiteX23" fmla="*/ 5292 w 694156"/>
                    <a:gd name="connsiteY23" fmla="*/ 291086 h 689215"/>
                    <a:gd name="connsiteX24" fmla="*/ 446182 w 694156"/>
                    <a:gd name="connsiteY24" fmla="*/ 217268 h 689215"/>
                    <a:gd name="connsiteX25" fmla="*/ 499248 w 694156"/>
                    <a:gd name="connsiteY25" fmla="*/ 239093 h 689215"/>
                    <a:gd name="connsiteX26" fmla="*/ 676711 w 694156"/>
                    <a:gd name="connsiteY26" fmla="*/ 424168 h 689215"/>
                    <a:gd name="connsiteX27" fmla="*/ 678451 w 694156"/>
                    <a:gd name="connsiteY27" fmla="*/ 435516 h 689215"/>
                    <a:gd name="connsiteX28" fmla="*/ 669752 w 694156"/>
                    <a:gd name="connsiteY28" fmla="*/ 453849 h 689215"/>
                    <a:gd name="connsiteX29" fmla="*/ 619297 w 694156"/>
                    <a:gd name="connsiteY29" fmla="*/ 394486 h 689215"/>
                    <a:gd name="connsiteX30" fmla="*/ 527955 w 694156"/>
                    <a:gd name="connsiteY30" fmla="*/ 306313 h 689215"/>
                    <a:gd name="connsiteX31" fmla="*/ 493158 w 694156"/>
                    <a:gd name="connsiteY31" fmla="*/ 289726 h 689215"/>
                    <a:gd name="connsiteX32" fmla="*/ 460971 w 694156"/>
                    <a:gd name="connsiteY32" fmla="*/ 301948 h 689215"/>
                    <a:gd name="connsiteX33" fmla="*/ 446182 w 694156"/>
                    <a:gd name="connsiteY33" fmla="*/ 315916 h 689215"/>
                    <a:gd name="connsiteX34" fmla="*/ 309605 w 694156"/>
                    <a:gd name="connsiteY34" fmla="*/ 439008 h 689215"/>
                    <a:gd name="connsiteX35" fmla="*/ 296556 w 694156"/>
                    <a:gd name="connsiteY35" fmla="*/ 450357 h 689215"/>
                    <a:gd name="connsiteX36" fmla="*/ 247841 w 694156"/>
                    <a:gd name="connsiteY36" fmla="*/ 471309 h 689215"/>
                    <a:gd name="connsiteX37" fmla="*/ 194775 w 694156"/>
                    <a:gd name="connsiteY37" fmla="*/ 449484 h 689215"/>
                    <a:gd name="connsiteX38" fmla="*/ 16442 w 694156"/>
                    <a:gd name="connsiteY38" fmla="*/ 263537 h 689215"/>
                    <a:gd name="connsiteX39" fmla="*/ 15572 w 694156"/>
                    <a:gd name="connsiteY39" fmla="*/ 252188 h 689215"/>
                    <a:gd name="connsiteX40" fmla="*/ 24271 w 694156"/>
                    <a:gd name="connsiteY40" fmla="*/ 234728 h 689215"/>
                    <a:gd name="connsiteX41" fmla="*/ 74726 w 694156"/>
                    <a:gd name="connsiteY41" fmla="*/ 293218 h 689215"/>
                    <a:gd name="connsiteX42" fmla="*/ 166068 w 694156"/>
                    <a:gd name="connsiteY42" fmla="*/ 382264 h 689215"/>
                    <a:gd name="connsiteX43" fmla="*/ 200865 w 694156"/>
                    <a:gd name="connsiteY43" fmla="*/ 398851 h 689215"/>
                    <a:gd name="connsiteX44" fmla="*/ 233052 w 694156"/>
                    <a:gd name="connsiteY44" fmla="*/ 385756 h 689215"/>
                    <a:gd name="connsiteX45" fmla="*/ 384418 w 694156"/>
                    <a:gd name="connsiteY45" fmla="*/ 248696 h 689215"/>
                    <a:gd name="connsiteX46" fmla="*/ 396597 w 694156"/>
                    <a:gd name="connsiteY46" fmla="*/ 238220 h 689215"/>
                    <a:gd name="connsiteX47" fmla="*/ 446182 w 694156"/>
                    <a:gd name="connsiteY47" fmla="*/ 217268 h 689215"/>
                    <a:gd name="connsiteX48" fmla="*/ 387777 w 694156"/>
                    <a:gd name="connsiteY48" fmla="*/ 99390 h 689215"/>
                    <a:gd name="connsiteX49" fmla="*/ 458148 w 694156"/>
                    <a:gd name="connsiteY49" fmla="*/ 119700 h 689215"/>
                    <a:gd name="connsiteX50" fmla="*/ 689600 w 694156"/>
                    <a:gd name="connsiteY50" fmla="*/ 360801 h 689215"/>
                    <a:gd name="connsiteX51" fmla="*/ 693081 w 694156"/>
                    <a:gd name="connsiteY51" fmla="*/ 377398 h 689215"/>
                    <a:gd name="connsiteX52" fmla="*/ 688730 w 694156"/>
                    <a:gd name="connsiteY52" fmla="*/ 397490 h 689215"/>
                    <a:gd name="connsiteX53" fmla="*/ 485122 w 694156"/>
                    <a:gd name="connsiteY53" fmla="*/ 182596 h 689215"/>
                    <a:gd name="connsiteX54" fmla="*/ 360694 w 694156"/>
                    <a:gd name="connsiteY54" fmla="*/ 186964 h 689215"/>
                    <a:gd name="connsiteX55" fmla="*/ 194501 w 694156"/>
                    <a:gd name="connsiteY55" fmla="*/ 339836 h 689215"/>
                    <a:gd name="connsiteX56" fmla="*/ 171007 w 694156"/>
                    <a:gd name="connsiteY56" fmla="*/ 342456 h 689215"/>
                    <a:gd name="connsiteX57" fmla="*/ 124891 w 694156"/>
                    <a:gd name="connsiteY57" fmla="*/ 298779 h 689215"/>
                    <a:gd name="connsiteX58" fmla="*/ 312837 w 694156"/>
                    <a:gd name="connsiteY58" fmla="*/ 124941 h 689215"/>
                    <a:gd name="connsiteX59" fmla="*/ 387777 w 694156"/>
                    <a:gd name="connsiteY59" fmla="*/ 99390 h 689215"/>
                    <a:gd name="connsiteX60" fmla="*/ 333464 w 694156"/>
                    <a:gd name="connsiteY60" fmla="*/ 969 h 689215"/>
                    <a:gd name="connsiteX61" fmla="*/ 429699 w 694156"/>
                    <a:gd name="connsiteY61" fmla="*/ 17188 h 689215"/>
                    <a:gd name="connsiteX62" fmla="*/ 606294 w 694156"/>
                    <a:gd name="connsiteY62" fmla="*/ 167842 h 689215"/>
                    <a:gd name="connsiteX63" fmla="*/ 686327 w 694156"/>
                    <a:gd name="connsiteY63" fmla="*/ 283662 h 689215"/>
                    <a:gd name="connsiteX64" fmla="*/ 690676 w 694156"/>
                    <a:gd name="connsiteY64" fmla="*/ 295854 h 689215"/>
                    <a:gd name="connsiteX65" fmla="*/ 694156 w 694156"/>
                    <a:gd name="connsiteY65" fmla="*/ 326333 h 689215"/>
                    <a:gd name="connsiteX66" fmla="*/ 581936 w 694156"/>
                    <a:gd name="connsiteY66" fmla="*/ 181775 h 689215"/>
                    <a:gd name="connsiteX67" fmla="*/ 489724 w 694156"/>
                    <a:gd name="connsiteY67" fmla="*/ 97304 h 689215"/>
                    <a:gd name="connsiteX68" fmla="*/ 266153 w 694156"/>
                    <a:gd name="connsiteY68" fmla="*/ 92950 h 689215"/>
                    <a:gd name="connsiteX69" fmla="*/ 93908 w 694156"/>
                    <a:gd name="connsiteY69" fmla="*/ 248829 h 689215"/>
                    <a:gd name="connsiteX70" fmla="*/ 79989 w 694156"/>
                    <a:gd name="connsiteY70" fmla="*/ 249700 h 689215"/>
                    <a:gd name="connsiteX71" fmla="*/ 39103 w 694156"/>
                    <a:gd name="connsiteY71" fmla="*/ 206158 h 689215"/>
                    <a:gd name="connsiteX72" fmla="*/ 207868 w 694156"/>
                    <a:gd name="connsiteY72" fmla="*/ 54634 h 689215"/>
                    <a:gd name="connsiteX73" fmla="*/ 333464 w 694156"/>
                    <a:gd name="connsiteY73" fmla="*/ 969 h 6892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</a:cxnLst>
                  <a:rect l="l" t="t" r="r" b="b"/>
                  <a:pathLst>
                    <a:path w="694156" h="689215">
                      <a:moveTo>
                        <a:pt x="71" y="362244"/>
                      </a:moveTo>
                      <a:cubicBezTo>
                        <a:pt x="33987" y="411106"/>
                        <a:pt x="65295" y="454733"/>
                        <a:pt x="112256" y="507084"/>
                      </a:cubicBezTo>
                      <a:cubicBezTo>
                        <a:pt x="149651" y="545476"/>
                        <a:pt x="175740" y="568162"/>
                        <a:pt x="204439" y="590848"/>
                      </a:cubicBezTo>
                      <a:cubicBezTo>
                        <a:pt x="280968" y="652797"/>
                        <a:pt x="360107" y="647562"/>
                        <a:pt x="427940" y="595210"/>
                      </a:cubicBezTo>
                      <a:cubicBezTo>
                        <a:pt x="467944" y="564672"/>
                        <a:pt x="536646" y="501849"/>
                        <a:pt x="600131" y="439899"/>
                      </a:cubicBezTo>
                      <a:cubicBezTo>
                        <a:pt x="604479" y="435537"/>
                        <a:pt x="609697" y="434664"/>
                        <a:pt x="614045" y="439027"/>
                      </a:cubicBezTo>
                      <a:cubicBezTo>
                        <a:pt x="639265" y="462585"/>
                        <a:pt x="654919" y="482654"/>
                        <a:pt x="654919" y="482654"/>
                      </a:cubicBezTo>
                      <a:cubicBezTo>
                        <a:pt x="634047" y="505339"/>
                        <a:pt x="550561" y="582122"/>
                        <a:pt x="486206" y="634474"/>
                      </a:cubicBezTo>
                      <a:cubicBezTo>
                        <a:pt x="400980" y="703404"/>
                        <a:pt x="310537" y="696424"/>
                        <a:pt x="264445" y="671993"/>
                      </a:cubicBezTo>
                      <a:cubicBezTo>
                        <a:pt x="229659" y="653670"/>
                        <a:pt x="174871" y="622259"/>
                        <a:pt x="87906" y="521045"/>
                      </a:cubicBezTo>
                      <a:cubicBezTo>
                        <a:pt x="44423" y="470438"/>
                        <a:pt x="14855" y="418086"/>
                        <a:pt x="7898" y="404998"/>
                      </a:cubicBezTo>
                      <a:cubicBezTo>
                        <a:pt x="5289" y="400636"/>
                        <a:pt x="4419" y="395400"/>
                        <a:pt x="3549" y="392783"/>
                      </a:cubicBezTo>
                      <a:cubicBezTo>
                        <a:pt x="-799" y="374460"/>
                        <a:pt x="71" y="362244"/>
                        <a:pt x="71" y="362244"/>
                      </a:cubicBezTo>
                      <a:close/>
                      <a:moveTo>
                        <a:pt x="5292" y="291086"/>
                      </a:moveTo>
                      <a:cubicBezTo>
                        <a:pt x="20084" y="313734"/>
                        <a:pt x="108836" y="431332"/>
                        <a:pt x="208900" y="506246"/>
                      </a:cubicBezTo>
                      <a:cubicBezTo>
                        <a:pt x="249796" y="537605"/>
                        <a:pt x="295043" y="534121"/>
                        <a:pt x="333328" y="501891"/>
                      </a:cubicBezTo>
                      <a:cubicBezTo>
                        <a:pt x="347250" y="490566"/>
                        <a:pt x="449924" y="399973"/>
                        <a:pt x="499521" y="349449"/>
                      </a:cubicBezTo>
                      <a:cubicBezTo>
                        <a:pt x="507352" y="342481"/>
                        <a:pt x="516054" y="340738"/>
                        <a:pt x="523015" y="346836"/>
                      </a:cubicBezTo>
                      <a:cubicBezTo>
                        <a:pt x="550858" y="369484"/>
                        <a:pt x="569131" y="390391"/>
                        <a:pt x="569131" y="390391"/>
                      </a:cubicBezTo>
                      <a:cubicBezTo>
                        <a:pt x="543027" y="419137"/>
                        <a:pt x="412509" y="540219"/>
                        <a:pt x="381185" y="563738"/>
                      </a:cubicBezTo>
                      <a:cubicBezTo>
                        <a:pt x="330718" y="600324"/>
                        <a:pt x="280250" y="592484"/>
                        <a:pt x="235874" y="568965"/>
                      </a:cubicBezTo>
                      <a:cubicBezTo>
                        <a:pt x="197589" y="548059"/>
                        <a:pt x="98395" y="464434"/>
                        <a:pt x="4422" y="328543"/>
                      </a:cubicBezTo>
                      <a:cubicBezTo>
                        <a:pt x="-799" y="321574"/>
                        <a:pt x="941" y="312863"/>
                        <a:pt x="941" y="311992"/>
                      </a:cubicBezTo>
                      <a:cubicBezTo>
                        <a:pt x="2681" y="302410"/>
                        <a:pt x="5292" y="291086"/>
                        <a:pt x="5292" y="291086"/>
                      </a:cubicBezTo>
                      <a:close/>
                      <a:moveTo>
                        <a:pt x="446182" y="217268"/>
                      </a:moveTo>
                      <a:cubicBezTo>
                        <a:pt x="463581" y="217268"/>
                        <a:pt x="480979" y="224252"/>
                        <a:pt x="499248" y="239093"/>
                      </a:cubicBezTo>
                      <a:cubicBezTo>
                        <a:pt x="524475" y="259172"/>
                        <a:pt x="615817" y="342979"/>
                        <a:pt x="676711" y="424168"/>
                      </a:cubicBezTo>
                      <a:cubicBezTo>
                        <a:pt x="678451" y="425913"/>
                        <a:pt x="680191" y="429405"/>
                        <a:pt x="678451" y="435516"/>
                      </a:cubicBezTo>
                      <a:cubicBezTo>
                        <a:pt x="674971" y="442500"/>
                        <a:pt x="669752" y="453849"/>
                        <a:pt x="669752" y="453849"/>
                      </a:cubicBezTo>
                      <a:cubicBezTo>
                        <a:pt x="669752" y="452976"/>
                        <a:pt x="648004" y="425040"/>
                        <a:pt x="619297" y="394486"/>
                      </a:cubicBezTo>
                      <a:cubicBezTo>
                        <a:pt x="581020" y="353455"/>
                        <a:pt x="547963" y="323773"/>
                        <a:pt x="527955" y="306313"/>
                      </a:cubicBezTo>
                      <a:cubicBezTo>
                        <a:pt x="514906" y="294964"/>
                        <a:pt x="503597" y="289726"/>
                        <a:pt x="493158" y="289726"/>
                      </a:cubicBezTo>
                      <a:cubicBezTo>
                        <a:pt x="480109" y="288854"/>
                        <a:pt x="469670" y="294091"/>
                        <a:pt x="460971" y="301948"/>
                      </a:cubicBezTo>
                      <a:cubicBezTo>
                        <a:pt x="458361" y="304567"/>
                        <a:pt x="453142" y="309805"/>
                        <a:pt x="446182" y="315916"/>
                      </a:cubicBezTo>
                      <a:cubicBezTo>
                        <a:pt x="413995" y="345598"/>
                        <a:pt x="346142" y="408454"/>
                        <a:pt x="309605" y="439008"/>
                      </a:cubicBezTo>
                      <a:cubicBezTo>
                        <a:pt x="304385" y="444246"/>
                        <a:pt x="300036" y="447738"/>
                        <a:pt x="296556" y="450357"/>
                      </a:cubicBezTo>
                      <a:cubicBezTo>
                        <a:pt x="281767" y="463452"/>
                        <a:pt x="265239" y="470436"/>
                        <a:pt x="247841" y="471309"/>
                      </a:cubicBezTo>
                      <a:cubicBezTo>
                        <a:pt x="230442" y="471309"/>
                        <a:pt x="212174" y="464325"/>
                        <a:pt x="194775" y="449484"/>
                      </a:cubicBezTo>
                      <a:cubicBezTo>
                        <a:pt x="100824" y="368296"/>
                        <a:pt x="32100" y="285362"/>
                        <a:pt x="16442" y="263537"/>
                      </a:cubicBezTo>
                      <a:cubicBezTo>
                        <a:pt x="15572" y="262664"/>
                        <a:pt x="13832" y="258299"/>
                        <a:pt x="15572" y="252188"/>
                      </a:cubicBezTo>
                      <a:cubicBezTo>
                        <a:pt x="19052" y="245204"/>
                        <a:pt x="24271" y="234728"/>
                        <a:pt x="24271" y="234728"/>
                      </a:cubicBezTo>
                      <a:cubicBezTo>
                        <a:pt x="24271" y="234728"/>
                        <a:pt x="46889" y="262664"/>
                        <a:pt x="74726" y="293218"/>
                      </a:cubicBezTo>
                      <a:cubicBezTo>
                        <a:pt x="119092" y="343852"/>
                        <a:pt x="157369" y="374407"/>
                        <a:pt x="166068" y="382264"/>
                      </a:cubicBezTo>
                      <a:cubicBezTo>
                        <a:pt x="178247" y="393613"/>
                        <a:pt x="190426" y="398851"/>
                        <a:pt x="200865" y="398851"/>
                      </a:cubicBezTo>
                      <a:cubicBezTo>
                        <a:pt x="213044" y="399724"/>
                        <a:pt x="224353" y="393613"/>
                        <a:pt x="233052" y="385756"/>
                      </a:cubicBezTo>
                      <a:cubicBezTo>
                        <a:pt x="235662" y="384010"/>
                        <a:pt x="347881" y="280124"/>
                        <a:pt x="384418" y="248696"/>
                      </a:cubicBezTo>
                      <a:cubicBezTo>
                        <a:pt x="389638" y="244331"/>
                        <a:pt x="393987" y="240839"/>
                        <a:pt x="396597" y="238220"/>
                      </a:cubicBezTo>
                      <a:cubicBezTo>
                        <a:pt x="411386" y="225125"/>
                        <a:pt x="428784" y="217268"/>
                        <a:pt x="446182" y="217268"/>
                      </a:cubicBezTo>
                      <a:close/>
                      <a:moveTo>
                        <a:pt x="387777" y="99390"/>
                      </a:moveTo>
                      <a:cubicBezTo>
                        <a:pt x="412249" y="99608"/>
                        <a:pt x="435960" y="107470"/>
                        <a:pt x="458148" y="119700"/>
                      </a:cubicBezTo>
                      <a:cubicBezTo>
                        <a:pt x="496433" y="140665"/>
                        <a:pt x="595627" y="224526"/>
                        <a:pt x="689600" y="360801"/>
                      </a:cubicBezTo>
                      <a:cubicBezTo>
                        <a:pt x="694821" y="367789"/>
                        <a:pt x="693081" y="376525"/>
                        <a:pt x="693081" y="377398"/>
                      </a:cubicBezTo>
                      <a:cubicBezTo>
                        <a:pt x="691341" y="387007"/>
                        <a:pt x="688730" y="397490"/>
                        <a:pt x="688730" y="397490"/>
                      </a:cubicBezTo>
                      <a:cubicBezTo>
                        <a:pt x="673938" y="375651"/>
                        <a:pt x="585186" y="257721"/>
                        <a:pt x="485122" y="182596"/>
                      </a:cubicBezTo>
                      <a:cubicBezTo>
                        <a:pt x="444226" y="151148"/>
                        <a:pt x="398979" y="153769"/>
                        <a:pt x="360694" y="186964"/>
                      </a:cubicBezTo>
                      <a:cubicBezTo>
                        <a:pt x="346772" y="198320"/>
                        <a:pt x="244098" y="289169"/>
                        <a:pt x="194501" y="339836"/>
                      </a:cubicBezTo>
                      <a:cubicBezTo>
                        <a:pt x="186670" y="346824"/>
                        <a:pt x="177968" y="348571"/>
                        <a:pt x="171007" y="342456"/>
                      </a:cubicBezTo>
                      <a:cubicBezTo>
                        <a:pt x="143164" y="318870"/>
                        <a:pt x="124891" y="298779"/>
                        <a:pt x="124891" y="298779"/>
                      </a:cubicBezTo>
                      <a:cubicBezTo>
                        <a:pt x="150995" y="269951"/>
                        <a:pt x="280643" y="148527"/>
                        <a:pt x="312837" y="124941"/>
                      </a:cubicBezTo>
                      <a:cubicBezTo>
                        <a:pt x="338071" y="106597"/>
                        <a:pt x="363304" y="99171"/>
                        <a:pt x="387777" y="99390"/>
                      </a:cubicBezTo>
                      <a:close/>
                      <a:moveTo>
                        <a:pt x="333464" y="969"/>
                      </a:moveTo>
                      <a:cubicBezTo>
                        <a:pt x="372502" y="-2841"/>
                        <a:pt x="406646" y="4996"/>
                        <a:pt x="429699" y="17188"/>
                      </a:cubicBezTo>
                      <a:cubicBezTo>
                        <a:pt x="464496" y="35475"/>
                        <a:pt x="519301" y="65954"/>
                        <a:pt x="606294" y="167842"/>
                      </a:cubicBezTo>
                      <a:cubicBezTo>
                        <a:pt x="649790" y="218350"/>
                        <a:pt x="679367" y="269729"/>
                        <a:pt x="686327" y="283662"/>
                      </a:cubicBezTo>
                      <a:cubicBezTo>
                        <a:pt x="688936" y="288017"/>
                        <a:pt x="689806" y="293241"/>
                        <a:pt x="690676" y="295854"/>
                      </a:cubicBezTo>
                      <a:cubicBezTo>
                        <a:pt x="694156" y="313271"/>
                        <a:pt x="694156" y="326333"/>
                        <a:pt x="694156" y="326333"/>
                      </a:cubicBezTo>
                      <a:cubicBezTo>
                        <a:pt x="660229" y="277567"/>
                        <a:pt x="628912" y="234025"/>
                        <a:pt x="581936" y="181775"/>
                      </a:cubicBezTo>
                      <a:cubicBezTo>
                        <a:pt x="544529" y="143459"/>
                        <a:pt x="518431" y="120817"/>
                        <a:pt x="489724" y="97304"/>
                      </a:cubicBezTo>
                      <a:cubicBezTo>
                        <a:pt x="413170" y="36346"/>
                        <a:pt x="334007" y="40700"/>
                        <a:pt x="266153" y="92950"/>
                      </a:cubicBezTo>
                      <a:cubicBezTo>
                        <a:pt x="226137" y="124300"/>
                        <a:pt x="157413" y="187000"/>
                        <a:pt x="93908" y="248829"/>
                      </a:cubicBezTo>
                      <a:cubicBezTo>
                        <a:pt x="89559" y="253183"/>
                        <a:pt x="84339" y="254054"/>
                        <a:pt x="79989" y="249700"/>
                      </a:cubicBezTo>
                      <a:cubicBezTo>
                        <a:pt x="54762" y="226187"/>
                        <a:pt x="39103" y="206158"/>
                        <a:pt x="39103" y="206158"/>
                      </a:cubicBezTo>
                      <a:cubicBezTo>
                        <a:pt x="59981" y="183517"/>
                        <a:pt x="143494" y="106884"/>
                        <a:pt x="207868" y="54634"/>
                      </a:cubicBezTo>
                      <a:cubicBezTo>
                        <a:pt x="250495" y="20236"/>
                        <a:pt x="294426" y="4779"/>
                        <a:pt x="333464" y="96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cxnSp>
              <p:nvCxnSpPr>
                <p:cNvPr id="1084" name="直接连接符 1083">
                  <a:extLst>
                    <a:ext uri="{FF2B5EF4-FFF2-40B4-BE49-F238E27FC236}">
                      <a16:creationId xmlns:a16="http://schemas.microsoft.com/office/drawing/2014/main" id="{830CBD55-5577-2E41-F4BF-29885B03CD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041068" y="2071527"/>
                  <a:ext cx="2659691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8" name="文本框 1087">
                  <a:extLst>
                    <a:ext uri="{FF2B5EF4-FFF2-40B4-BE49-F238E27FC236}">
                      <a16:creationId xmlns:a16="http://schemas.microsoft.com/office/drawing/2014/main" id="{490F77FE-4192-15F2-9EF0-4CE6558B3344}"/>
                    </a:ext>
                  </a:extLst>
                </p:cNvPr>
                <p:cNvSpPr txBox="1"/>
                <p:nvPr/>
              </p:nvSpPr>
              <p:spPr>
                <a:xfrm>
                  <a:off x="9879683" y="1840695"/>
                  <a:ext cx="104404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400" b="1">
                      <a:solidFill>
                        <a:schemeClr val="bg1"/>
                      </a:solidFill>
                    </a:rPr>
                    <a:t>移动</a:t>
                  </a:r>
                </a:p>
              </p:txBody>
            </p:sp>
          </p:grpSp>
          <p:grpSp>
            <p:nvGrpSpPr>
              <p:cNvPr id="1105" name="组合 1104">
                <a:extLst>
                  <a:ext uri="{FF2B5EF4-FFF2-40B4-BE49-F238E27FC236}">
                    <a16:creationId xmlns:a16="http://schemas.microsoft.com/office/drawing/2014/main" id="{E9E34A28-8885-7A60-38D7-9F052BC1169B}"/>
                  </a:ext>
                </a:extLst>
              </p:cNvPr>
              <p:cNvGrpSpPr/>
              <p:nvPr/>
            </p:nvGrpSpPr>
            <p:grpSpPr>
              <a:xfrm>
                <a:off x="5400776" y="2744154"/>
                <a:ext cx="5522950" cy="643470"/>
                <a:chOff x="5400776" y="2744743"/>
                <a:chExt cx="5522950" cy="643470"/>
              </a:xfrm>
            </p:grpSpPr>
            <p:sp>
              <p:nvSpPr>
                <p:cNvPr id="323" name="任意多边形: 形状 322">
                  <a:extLst>
                    <a:ext uri="{FF2B5EF4-FFF2-40B4-BE49-F238E27FC236}">
                      <a16:creationId xmlns:a16="http://schemas.microsoft.com/office/drawing/2014/main" id="{72ED0331-0E28-4B6D-CBC7-A90DE5BAB4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948331" y="2744743"/>
                  <a:ext cx="674534" cy="643470"/>
                </a:xfrm>
                <a:custGeom>
                  <a:avLst/>
                  <a:gdLst>
                    <a:gd name="T0" fmla="*/ 513 w 1544"/>
                    <a:gd name="T1" fmla="*/ 102 h 1473"/>
                    <a:gd name="T2" fmla="*/ 38 w 1544"/>
                    <a:gd name="T3" fmla="*/ 479 h 1473"/>
                    <a:gd name="T4" fmla="*/ 467 w 1544"/>
                    <a:gd name="T5" fmla="*/ 824 h 1473"/>
                    <a:gd name="T6" fmla="*/ 816 w 1544"/>
                    <a:gd name="T7" fmla="*/ 1464 h 1473"/>
                    <a:gd name="T8" fmla="*/ 1124 w 1544"/>
                    <a:gd name="T9" fmla="*/ 920 h 1473"/>
                    <a:gd name="T10" fmla="*/ 1018 w 1544"/>
                    <a:gd name="T11" fmla="*/ 928 h 1473"/>
                    <a:gd name="T12" fmla="*/ 888 w 1544"/>
                    <a:gd name="T13" fmla="*/ 1222 h 1473"/>
                    <a:gd name="T14" fmla="*/ 759 w 1544"/>
                    <a:gd name="T15" fmla="*/ 798 h 1473"/>
                    <a:gd name="T16" fmla="*/ 1535 w 1544"/>
                    <a:gd name="T17" fmla="*/ 279 h 1473"/>
                    <a:gd name="T18" fmla="*/ 1084 w 1544"/>
                    <a:gd name="T19" fmla="*/ 0 h 1473"/>
                    <a:gd name="T20" fmla="*/ 1114 w 1544"/>
                    <a:gd name="T21" fmla="*/ 93 h 1473"/>
                    <a:gd name="T22" fmla="*/ 1207 w 1544"/>
                    <a:gd name="T23" fmla="*/ 344 h 1473"/>
                    <a:gd name="T24" fmla="*/ 766 w 1544"/>
                    <a:gd name="T25" fmla="*/ 540 h 1473"/>
                    <a:gd name="T26" fmla="*/ 959 w 1544"/>
                    <a:gd name="T27" fmla="*/ 261 h 1473"/>
                    <a:gd name="T28" fmla="*/ 1062 w 1544"/>
                    <a:gd name="T29" fmla="*/ 245 h 1473"/>
                    <a:gd name="T30" fmla="*/ 775 w 1544"/>
                    <a:gd name="T31" fmla="*/ 12 h 1473"/>
                    <a:gd name="T32" fmla="*/ 480 w 1544"/>
                    <a:gd name="T33" fmla="*/ 561 h 1473"/>
                    <a:gd name="T34" fmla="*/ 265 w 1544"/>
                    <a:gd name="T35" fmla="*/ 382 h 1473"/>
                    <a:gd name="T36" fmla="*/ 538 w 1544"/>
                    <a:gd name="T37" fmla="*/ 169 h 1473"/>
                    <a:gd name="T38" fmla="*/ 513 w 1544"/>
                    <a:gd name="T39" fmla="*/ 102 h 1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544" h="1473">
                      <a:moveTo>
                        <a:pt x="513" y="102"/>
                      </a:moveTo>
                      <a:cubicBezTo>
                        <a:pt x="238" y="189"/>
                        <a:pt x="57" y="380"/>
                        <a:pt x="38" y="479"/>
                      </a:cubicBezTo>
                      <a:cubicBezTo>
                        <a:pt x="0" y="757"/>
                        <a:pt x="209" y="796"/>
                        <a:pt x="467" y="824"/>
                      </a:cubicBezTo>
                      <a:cubicBezTo>
                        <a:pt x="493" y="1169"/>
                        <a:pt x="611" y="1473"/>
                        <a:pt x="816" y="1464"/>
                      </a:cubicBezTo>
                      <a:cubicBezTo>
                        <a:pt x="982" y="1450"/>
                        <a:pt x="1107" y="1191"/>
                        <a:pt x="1124" y="920"/>
                      </a:cubicBezTo>
                      <a:cubicBezTo>
                        <a:pt x="1018" y="928"/>
                        <a:pt x="1018" y="928"/>
                        <a:pt x="1018" y="928"/>
                      </a:cubicBezTo>
                      <a:cubicBezTo>
                        <a:pt x="1000" y="1036"/>
                        <a:pt x="1008" y="1153"/>
                        <a:pt x="888" y="1222"/>
                      </a:cubicBezTo>
                      <a:cubicBezTo>
                        <a:pt x="810" y="1248"/>
                        <a:pt x="744" y="987"/>
                        <a:pt x="759" y="798"/>
                      </a:cubicBezTo>
                      <a:cubicBezTo>
                        <a:pt x="1201" y="768"/>
                        <a:pt x="1544" y="437"/>
                        <a:pt x="1535" y="279"/>
                      </a:cubicBezTo>
                      <a:cubicBezTo>
                        <a:pt x="1530" y="143"/>
                        <a:pt x="1485" y="31"/>
                        <a:pt x="1084" y="0"/>
                      </a:cubicBezTo>
                      <a:cubicBezTo>
                        <a:pt x="1114" y="93"/>
                        <a:pt x="1114" y="93"/>
                        <a:pt x="1114" y="93"/>
                      </a:cubicBezTo>
                      <a:cubicBezTo>
                        <a:pt x="1297" y="152"/>
                        <a:pt x="1297" y="243"/>
                        <a:pt x="1207" y="344"/>
                      </a:cubicBezTo>
                      <a:cubicBezTo>
                        <a:pt x="1100" y="419"/>
                        <a:pt x="985" y="507"/>
                        <a:pt x="766" y="540"/>
                      </a:cubicBezTo>
                      <a:cubicBezTo>
                        <a:pt x="757" y="386"/>
                        <a:pt x="885" y="144"/>
                        <a:pt x="959" y="261"/>
                      </a:cubicBezTo>
                      <a:cubicBezTo>
                        <a:pt x="1062" y="245"/>
                        <a:pt x="1062" y="245"/>
                        <a:pt x="1062" y="245"/>
                      </a:cubicBezTo>
                      <a:cubicBezTo>
                        <a:pt x="1008" y="159"/>
                        <a:pt x="960" y="1"/>
                        <a:pt x="775" y="12"/>
                      </a:cubicBezTo>
                      <a:cubicBezTo>
                        <a:pt x="578" y="33"/>
                        <a:pt x="475" y="419"/>
                        <a:pt x="480" y="561"/>
                      </a:cubicBezTo>
                      <a:cubicBezTo>
                        <a:pt x="342" y="594"/>
                        <a:pt x="207" y="465"/>
                        <a:pt x="265" y="382"/>
                      </a:cubicBezTo>
                      <a:cubicBezTo>
                        <a:pt x="358" y="256"/>
                        <a:pt x="389" y="231"/>
                        <a:pt x="538" y="169"/>
                      </a:cubicBezTo>
                      <a:cubicBezTo>
                        <a:pt x="533" y="145"/>
                        <a:pt x="517" y="126"/>
                        <a:pt x="513" y="1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6350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085" name="直接连接符 1084">
                  <a:extLst>
                    <a:ext uri="{FF2B5EF4-FFF2-40B4-BE49-F238E27FC236}">
                      <a16:creationId xmlns:a16="http://schemas.microsoft.com/office/drawing/2014/main" id="{77688A15-97F5-06A1-9AA3-D8FD7CB7EA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400776" y="3066478"/>
                  <a:ext cx="3299983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9" name="文本框 1088">
                  <a:extLst>
                    <a:ext uri="{FF2B5EF4-FFF2-40B4-BE49-F238E27FC236}">
                      <a16:creationId xmlns:a16="http://schemas.microsoft.com/office/drawing/2014/main" id="{058AD135-C22B-F683-CC5F-5BAD56BC17E4}"/>
                    </a:ext>
                  </a:extLst>
                </p:cNvPr>
                <p:cNvSpPr txBox="1"/>
                <p:nvPr/>
              </p:nvSpPr>
              <p:spPr>
                <a:xfrm>
                  <a:off x="9879683" y="2835646"/>
                  <a:ext cx="104404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400" b="1">
                      <a:solidFill>
                        <a:schemeClr val="bg1"/>
                      </a:solidFill>
                    </a:rPr>
                    <a:t>电信</a:t>
                  </a:r>
                </a:p>
              </p:txBody>
            </p:sp>
          </p:grpSp>
          <p:grpSp>
            <p:nvGrpSpPr>
              <p:cNvPr id="1106" name="组合 1105">
                <a:extLst>
                  <a:ext uri="{FF2B5EF4-FFF2-40B4-BE49-F238E27FC236}">
                    <a16:creationId xmlns:a16="http://schemas.microsoft.com/office/drawing/2014/main" id="{7F48CE38-C6E7-657F-7A33-E06BC1B3FB8E}"/>
                  </a:ext>
                </a:extLst>
              </p:cNvPr>
              <p:cNvGrpSpPr/>
              <p:nvPr/>
            </p:nvGrpSpPr>
            <p:grpSpPr>
              <a:xfrm>
                <a:off x="4945878" y="3715643"/>
                <a:ext cx="5977848" cy="615960"/>
                <a:chOff x="4945878" y="3715643"/>
                <a:chExt cx="5977848" cy="615960"/>
              </a:xfrm>
            </p:grpSpPr>
            <p:sp>
              <p:nvSpPr>
                <p:cNvPr id="1099" name="任意多边形: 形状 1098">
                  <a:extLst>
                    <a:ext uri="{FF2B5EF4-FFF2-40B4-BE49-F238E27FC236}">
                      <a16:creationId xmlns:a16="http://schemas.microsoft.com/office/drawing/2014/main" id="{B2E28DC2-D113-EAF0-33FF-8443A9AA1135}"/>
                    </a:ext>
                  </a:extLst>
                </p:cNvPr>
                <p:cNvSpPr/>
                <p:nvPr/>
              </p:nvSpPr>
              <p:spPr bwMode="auto">
                <a:xfrm>
                  <a:off x="8875896" y="3715643"/>
                  <a:ext cx="819404" cy="615960"/>
                </a:xfrm>
                <a:custGeom>
                  <a:avLst/>
                  <a:gdLst>
                    <a:gd name="connsiteX0" fmla="*/ 718451 w 819404"/>
                    <a:gd name="connsiteY0" fmla="*/ 206794 h 615960"/>
                    <a:gd name="connsiteX1" fmla="*/ 782034 w 819404"/>
                    <a:gd name="connsiteY1" fmla="*/ 228306 h 615960"/>
                    <a:gd name="connsiteX2" fmla="*/ 814314 w 819404"/>
                    <a:gd name="connsiteY2" fmla="*/ 333851 h 615960"/>
                    <a:gd name="connsiteX3" fmla="*/ 714351 w 819404"/>
                    <a:gd name="connsiteY3" fmla="*/ 407160 h 615960"/>
                    <a:gd name="connsiteX4" fmla="*/ 622197 w 819404"/>
                    <a:gd name="connsiteY4" fmla="*/ 353608 h 615960"/>
                    <a:gd name="connsiteX5" fmla="*/ 624740 w 819404"/>
                    <a:gd name="connsiteY5" fmla="*/ 351232 h 615960"/>
                    <a:gd name="connsiteX6" fmla="*/ 628249 w 819404"/>
                    <a:gd name="connsiteY6" fmla="*/ 347954 h 615960"/>
                    <a:gd name="connsiteX7" fmla="*/ 633401 w 819404"/>
                    <a:gd name="connsiteY7" fmla="*/ 343141 h 615960"/>
                    <a:gd name="connsiteX8" fmla="*/ 650190 w 819404"/>
                    <a:gd name="connsiteY8" fmla="*/ 327457 h 615960"/>
                    <a:gd name="connsiteX9" fmla="*/ 659413 w 819404"/>
                    <a:gd name="connsiteY9" fmla="*/ 318841 h 615960"/>
                    <a:gd name="connsiteX10" fmla="*/ 668074 w 819404"/>
                    <a:gd name="connsiteY10" fmla="*/ 310750 h 615960"/>
                    <a:gd name="connsiteX11" fmla="*/ 669860 w 819404"/>
                    <a:gd name="connsiteY11" fmla="*/ 309081 h 615960"/>
                    <a:gd name="connsiteX12" fmla="*/ 670617 w 819404"/>
                    <a:gd name="connsiteY12" fmla="*/ 308374 h 615960"/>
                    <a:gd name="connsiteX13" fmla="*/ 717475 w 819404"/>
                    <a:gd name="connsiteY13" fmla="*/ 340610 h 615960"/>
                    <a:gd name="connsiteX14" fmla="*/ 753399 w 819404"/>
                    <a:gd name="connsiteY14" fmla="*/ 306815 h 615960"/>
                    <a:gd name="connsiteX15" fmla="*/ 717475 w 819404"/>
                    <a:gd name="connsiteY15" fmla="*/ 275619 h 615960"/>
                    <a:gd name="connsiteX16" fmla="*/ 670096 w 819404"/>
                    <a:gd name="connsiteY16" fmla="*/ 306815 h 615960"/>
                    <a:gd name="connsiteX17" fmla="*/ 670617 w 819404"/>
                    <a:gd name="connsiteY17" fmla="*/ 308374 h 615960"/>
                    <a:gd name="connsiteX18" fmla="*/ 668074 w 819404"/>
                    <a:gd name="connsiteY18" fmla="*/ 310750 h 615960"/>
                    <a:gd name="connsiteX19" fmla="*/ 664564 w 819404"/>
                    <a:gd name="connsiteY19" fmla="*/ 314029 h 615960"/>
                    <a:gd name="connsiteX20" fmla="*/ 659413 w 819404"/>
                    <a:gd name="connsiteY20" fmla="*/ 318841 h 615960"/>
                    <a:gd name="connsiteX21" fmla="*/ 642624 w 819404"/>
                    <a:gd name="connsiteY21" fmla="*/ 334525 h 615960"/>
                    <a:gd name="connsiteX22" fmla="*/ 633401 w 819404"/>
                    <a:gd name="connsiteY22" fmla="*/ 343141 h 615960"/>
                    <a:gd name="connsiteX23" fmla="*/ 624740 w 819404"/>
                    <a:gd name="connsiteY23" fmla="*/ 351232 h 615960"/>
                    <a:gd name="connsiteX24" fmla="*/ 622954 w 819404"/>
                    <a:gd name="connsiteY24" fmla="*/ 352901 h 615960"/>
                    <a:gd name="connsiteX25" fmla="*/ 622197 w 819404"/>
                    <a:gd name="connsiteY25" fmla="*/ 353608 h 615960"/>
                    <a:gd name="connsiteX26" fmla="*/ 572737 w 819404"/>
                    <a:gd name="connsiteY26" fmla="*/ 403001 h 615960"/>
                    <a:gd name="connsiteX27" fmla="*/ 530565 w 819404"/>
                    <a:gd name="connsiteY27" fmla="*/ 353608 h 615960"/>
                    <a:gd name="connsiteX28" fmla="*/ 574299 w 819404"/>
                    <a:gd name="connsiteY28" fmla="*/ 308374 h 615960"/>
                    <a:gd name="connsiteX29" fmla="*/ 525879 w 819404"/>
                    <a:gd name="connsiteY29" fmla="*/ 261061 h 615960"/>
                    <a:gd name="connsiteX30" fmla="*/ 571695 w 819404"/>
                    <a:gd name="connsiteY30" fmla="*/ 212188 h 615960"/>
                    <a:gd name="connsiteX31" fmla="*/ 620115 w 819404"/>
                    <a:gd name="connsiteY31" fmla="*/ 260541 h 615960"/>
                    <a:gd name="connsiteX32" fmla="*/ 651353 w 819404"/>
                    <a:gd name="connsiteY32" fmla="*/ 227786 h 615960"/>
                    <a:gd name="connsiteX33" fmla="*/ 718451 w 819404"/>
                    <a:gd name="connsiteY33" fmla="*/ 206794 h 615960"/>
                    <a:gd name="connsiteX34" fmla="*/ 101289 w 819404"/>
                    <a:gd name="connsiteY34" fmla="*/ 204659 h 615960"/>
                    <a:gd name="connsiteX35" fmla="*/ 168377 w 819404"/>
                    <a:gd name="connsiteY35" fmla="*/ 225261 h 615960"/>
                    <a:gd name="connsiteX36" fmla="*/ 199612 w 819404"/>
                    <a:gd name="connsiteY36" fmla="*/ 258016 h 615960"/>
                    <a:gd name="connsiteX37" fmla="*/ 248025 w 819404"/>
                    <a:gd name="connsiteY37" fmla="*/ 210183 h 615960"/>
                    <a:gd name="connsiteX38" fmla="*/ 294356 w 819404"/>
                    <a:gd name="connsiteY38" fmla="*/ 259056 h 615960"/>
                    <a:gd name="connsiteX39" fmla="*/ 245943 w 819404"/>
                    <a:gd name="connsiteY39" fmla="*/ 305850 h 615960"/>
                    <a:gd name="connsiteX40" fmla="*/ 290191 w 819404"/>
                    <a:gd name="connsiteY40" fmla="*/ 351083 h 615960"/>
                    <a:gd name="connsiteX41" fmla="*/ 248025 w 819404"/>
                    <a:gd name="connsiteY41" fmla="*/ 400476 h 615960"/>
                    <a:gd name="connsiteX42" fmla="*/ 198571 w 819404"/>
                    <a:gd name="connsiteY42" fmla="*/ 351083 h 615960"/>
                    <a:gd name="connsiteX43" fmla="*/ 105388 w 819404"/>
                    <a:gd name="connsiteY43" fmla="*/ 404635 h 615960"/>
                    <a:gd name="connsiteX44" fmla="*/ 104998 w 819404"/>
                    <a:gd name="connsiteY44" fmla="*/ 396317 h 615960"/>
                    <a:gd name="connsiteX45" fmla="*/ 104441 w 819404"/>
                    <a:gd name="connsiteY45" fmla="*/ 384451 h 615960"/>
                    <a:gd name="connsiteX46" fmla="*/ 103583 w 819404"/>
                    <a:gd name="connsiteY46" fmla="*/ 366161 h 615960"/>
                    <a:gd name="connsiteX47" fmla="*/ 103212 w 819404"/>
                    <a:gd name="connsiteY47" fmla="*/ 358269 h 615960"/>
                    <a:gd name="connsiteX48" fmla="*/ 102265 w 819404"/>
                    <a:gd name="connsiteY48" fmla="*/ 338085 h 615960"/>
                    <a:gd name="connsiteX49" fmla="*/ 145472 w 819404"/>
                    <a:gd name="connsiteY49" fmla="*/ 307929 h 615960"/>
                    <a:gd name="connsiteX50" fmla="*/ 144952 w 819404"/>
                    <a:gd name="connsiteY50" fmla="*/ 305850 h 615960"/>
                    <a:gd name="connsiteX51" fmla="*/ 102265 w 819404"/>
                    <a:gd name="connsiteY51" fmla="*/ 273094 h 615960"/>
                    <a:gd name="connsiteX52" fmla="*/ 66345 w 819404"/>
                    <a:gd name="connsiteY52" fmla="*/ 304810 h 615960"/>
                    <a:gd name="connsiteX53" fmla="*/ 102265 w 819404"/>
                    <a:gd name="connsiteY53" fmla="*/ 338085 h 615960"/>
                    <a:gd name="connsiteX54" fmla="*/ 102655 w 819404"/>
                    <a:gd name="connsiteY54" fmla="*/ 346404 h 615960"/>
                    <a:gd name="connsiteX55" fmla="*/ 103212 w 819404"/>
                    <a:gd name="connsiteY55" fmla="*/ 358269 h 615960"/>
                    <a:gd name="connsiteX56" fmla="*/ 104070 w 819404"/>
                    <a:gd name="connsiteY56" fmla="*/ 376559 h 615960"/>
                    <a:gd name="connsiteX57" fmla="*/ 104441 w 819404"/>
                    <a:gd name="connsiteY57" fmla="*/ 384451 h 615960"/>
                    <a:gd name="connsiteX58" fmla="*/ 105388 w 819404"/>
                    <a:gd name="connsiteY58" fmla="*/ 404635 h 615960"/>
                    <a:gd name="connsiteX59" fmla="*/ 4918 w 819404"/>
                    <a:gd name="connsiteY59" fmla="*/ 331326 h 615960"/>
                    <a:gd name="connsiteX60" fmla="*/ 37714 w 819404"/>
                    <a:gd name="connsiteY60" fmla="*/ 225781 h 615960"/>
                    <a:gd name="connsiteX61" fmla="*/ 101289 w 819404"/>
                    <a:gd name="connsiteY61" fmla="*/ 204659 h 615960"/>
                    <a:gd name="connsiteX62" fmla="*/ 300515 w 819404"/>
                    <a:gd name="connsiteY62" fmla="*/ 535 h 615960"/>
                    <a:gd name="connsiteX63" fmla="*/ 355830 w 819404"/>
                    <a:gd name="connsiteY63" fmla="*/ 13601 h 615960"/>
                    <a:gd name="connsiteX64" fmla="*/ 408933 w 819404"/>
                    <a:gd name="connsiteY64" fmla="*/ 61445 h 615960"/>
                    <a:gd name="connsiteX65" fmla="*/ 459954 w 819404"/>
                    <a:gd name="connsiteY65" fmla="*/ 12041 h 615960"/>
                    <a:gd name="connsiteX66" fmla="*/ 588025 w 819404"/>
                    <a:gd name="connsiteY66" fmla="*/ 32842 h 615960"/>
                    <a:gd name="connsiteX67" fmla="*/ 600000 w 819404"/>
                    <a:gd name="connsiteY67" fmla="*/ 150372 h 615960"/>
                    <a:gd name="connsiteX68" fmla="*/ 453186 w 819404"/>
                    <a:gd name="connsiteY68" fmla="*/ 306905 h 615960"/>
                    <a:gd name="connsiteX69" fmla="*/ 597917 w 819404"/>
                    <a:gd name="connsiteY69" fmla="*/ 461358 h 615960"/>
                    <a:gd name="connsiteX70" fmla="*/ 586464 w 819404"/>
                    <a:gd name="connsiteY70" fmla="*/ 578367 h 615960"/>
                    <a:gd name="connsiteX71" fmla="*/ 538046 w 819404"/>
                    <a:gd name="connsiteY71" fmla="*/ 546645 h 615960"/>
                    <a:gd name="connsiteX72" fmla="*/ 545335 w 819404"/>
                    <a:gd name="connsiteY72" fmla="*/ 494641 h 615960"/>
                    <a:gd name="connsiteX73" fmla="*/ 405289 w 819404"/>
                    <a:gd name="connsiteY73" fmla="*/ 351629 h 615960"/>
                    <a:gd name="connsiteX74" fmla="*/ 267325 w 819404"/>
                    <a:gd name="connsiteY74" fmla="*/ 495681 h 615960"/>
                    <a:gd name="connsiteX75" fmla="*/ 271490 w 819404"/>
                    <a:gd name="connsiteY75" fmla="*/ 545605 h 615960"/>
                    <a:gd name="connsiteX76" fmla="*/ 323031 w 819404"/>
                    <a:gd name="connsiteY76" fmla="*/ 543004 h 615960"/>
                    <a:gd name="connsiteX77" fmla="*/ 359475 w 819404"/>
                    <a:gd name="connsiteY77" fmla="*/ 510242 h 615960"/>
                    <a:gd name="connsiteX78" fmla="*/ 322511 w 819404"/>
                    <a:gd name="connsiteY78" fmla="*/ 470718 h 615960"/>
                    <a:gd name="connsiteX79" fmla="*/ 366243 w 819404"/>
                    <a:gd name="connsiteY79" fmla="*/ 425995 h 615960"/>
                    <a:gd name="connsiteX80" fmla="*/ 407371 w 819404"/>
                    <a:gd name="connsiteY80" fmla="*/ 466038 h 615960"/>
                    <a:gd name="connsiteX81" fmla="*/ 447459 w 819404"/>
                    <a:gd name="connsiteY81" fmla="*/ 426515 h 615960"/>
                    <a:gd name="connsiteX82" fmla="*/ 496397 w 819404"/>
                    <a:gd name="connsiteY82" fmla="*/ 473839 h 615960"/>
                    <a:gd name="connsiteX83" fmla="*/ 456309 w 819404"/>
                    <a:gd name="connsiteY83" fmla="*/ 508682 h 615960"/>
                    <a:gd name="connsiteX84" fmla="*/ 485985 w 819404"/>
                    <a:gd name="connsiteY84" fmla="*/ 543004 h 615960"/>
                    <a:gd name="connsiteX85" fmla="*/ 538046 w 819404"/>
                    <a:gd name="connsiteY85" fmla="*/ 546645 h 615960"/>
                    <a:gd name="connsiteX86" fmla="*/ 586464 w 819404"/>
                    <a:gd name="connsiteY86" fmla="*/ 578367 h 615960"/>
                    <a:gd name="connsiteX87" fmla="*/ 457871 w 819404"/>
                    <a:gd name="connsiteY87" fmla="*/ 597089 h 615960"/>
                    <a:gd name="connsiteX88" fmla="*/ 407892 w 819404"/>
                    <a:gd name="connsiteY88" fmla="*/ 550285 h 615960"/>
                    <a:gd name="connsiteX89" fmla="*/ 354789 w 819404"/>
                    <a:gd name="connsiteY89" fmla="*/ 598129 h 615960"/>
                    <a:gd name="connsiteX90" fmla="*/ 230882 w 819404"/>
                    <a:gd name="connsiteY90" fmla="*/ 586688 h 615960"/>
                    <a:gd name="connsiteX91" fmla="*/ 216825 w 819404"/>
                    <a:gd name="connsiteY91" fmla="*/ 462398 h 615960"/>
                    <a:gd name="connsiteX92" fmla="*/ 364681 w 819404"/>
                    <a:gd name="connsiteY92" fmla="*/ 305345 h 615960"/>
                    <a:gd name="connsiteX93" fmla="*/ 218387 w 819404"/>
                    <a:gd name="connsiteY93" fmla="*/ 149332 h 615960"/>
                    <a:gd name="connsiteX94" fmla="*/ 219176 w 819404"/>
                    <a:gd name="connsiteY94" fmla="*/ 148812 h 615960"/>
                    <a:gd name="connsiteX95" fmla="*/ 224446 w 819404"/>
                    <a:gd name="connsiteY95" fmla="*/ 145338 h 615960"/>
                    <a:gd name="connsiteX96" fmla="*/ 224700 w 819404"/>
                    <a:gd name="connsiteY96" fmla="*/ 145172 h 615960"/>
                    <a:gd name="connsiteX97" fmla="*/ 225625 w 819404"/>
                    <a:gd name="connsiteY97" fmla="*/ 144562 h 615960"/>
                    <a:gd name="connsiteX98" fmla="*/ 239692 w 819404"/>
                    <a:gd name="connsiteY98" fmla="*/ 135291 h 615960"/>
                    <a:gd name="connsiteX99" fmla="*/ 261649 w 819404"/>
                    <a:gd name="connsiteY99" fmla="*/ 120819 h 615960"/>
                    <a:gd name="connsiteX100" fmla="*/ 262575 w 819404"/>
                    <a:gd name="connsiteY100" fmla="*/ 120209 h 615960"/>
                    <a:gd name="connsiteX101" fmla="*/ 262828 w 819404"/>
                    <a:gd name="connsiteY101" fmla="*/ 120043 h 615960"/>
                    <a:gd name="connsiteX102" fmla="*/ 268887 w 819404"/>
                    <a:gd name="connsiteY102" fmla="*/ 116049 h 615960"/>
                    <a:gd name="connsiteX103" fmla="*/ 407371 w 819404"/>
                    <a:gd name="connsiteY103" fmla="*/ 260101 h 615960"/>
                    <a:gd name="connsiteX104" fmla="*/ 545335 w 819404"/>
                    <a:gd name="connsiteY104" fmla="*/ 114489 h 615960"/>
                    <a:gd name="connsiteX105" fmla="*/ 537526 w 819404"/>
                    <a:gd name="connsiteY105" fmla="*/ 68725 h 615960"/>
                    <a:gd name="connsiteX106" fmla="*/ 487026 w 819404"/>
                    <a:gd name="connsiteY106" fmla="*/ 68725 h 615960"/>
                    <a:gd name="connsiteX107" fmla="*/ 457871 w 819404"/>
                    <a:gd name="connsiteY107" fmla="*/ 103048 h 615960"/>
                    <a:gd name="connsiteX108" fmla="*/ 498479 w 819404"/>
                    <a:gd name="connsiteY108" fmla="*/ 137891 h 615960"/>
                    <a:gd name="connsiteX109" fmla="*/ 449021 w 819404"/>
                    <a:gd name="connsiteY109" fmla="*/ 185215 h 615960"/>
                    <a:gd name="connsiteX110" fmla="*/ 408933 w 819404"/>
                    <a:gd name="connsiteY110" fmla="*/ 145692 h 615960"/>
                    <a:gd name="connsiteX111" fmla="*/ 367804 w 819404"/>
                    <a:gd name="connsiteY111" fmla="*/ 185735 h 615960"/>
                    <a:gd name="connsiteX112" fmla="*/ 324073 w 819404"/>
                    <a:gd name="connsiteY112" fmla="*/ 141011 h 615960"/>
                    <a:gd name="connsiteX113" fmla="*/ 361036 w 819404"/>
                    <a:gd name="connsiteY113" fmla="*/ 101488 h 615960"/>
                    <a:gd name="connsiteX114" fmla="*/ 324593 w 819404"/>
                    <a:gd name="connsiteY114" fmla="*/ 68725 h 615960"/>
                    <a:gd name="connsiteX115" fmla="*/ 274614 w 819404"/>
                    <a:gd name="connsiteY115" fmla="*/ 75486 h 615960"/>
                    <a:gd name="connsiteX116" fmla="*/ 268887 w 819404"/>
                    <a:gd name="connsiteY116" fmla="*/ 116049 h 615960"/>
                    <a:gd name="connsiteX117" fmla="*/ 268098 w 819404"/>
                    <a:gd name="connsiteY117" fmla="*/ 116569 h 615960"/>
                    <a:gd name="connsiteX118" fmla="*/ 262828 w 819404"/>
                    <a:gd name="connsiteY118" fmla="*/ 120043 h 615960"/>
                    <a:gd name="connsiteX119" fmla="*/ 261649 w 819404"/>
                    <a:gd name="connsiteY119" fmla="*/ 120819 h 615960"/>
                    <a:gd name="connsiteX120" fmla="*/ 247582 w 819404"/>
                    <a:gd name="connsiteY120" fmla="*/ 130090 h 615960"/>
                    <a:gd name="connsiteX121" fmla="*/ 225625 w 819404"/>
                    <a:gd name="connsiteY121" fmla="*/ 144562 h 615960"/>
                    <a:gd name="connsiteX122" fmla="*/ 224446 w 819404"/>
                    <a:gd name="connsiteY122" fmla="*/ 145338 h 615960"/>
                    <a:gd name="connsiteX123" fmla="*/ 218387 w 819404"/>
                    <a:gd name="connsiteY123" fmla="*/ 149332 h 615960"/>
                    <a:gd name="connsiteX124" fmla="*/ 236609 w 819404"/>
                    <a:gd name="connsiteY124" fmla="*/ 26082 h 615960"/>
                    <a:gd name="connsiteX125" fmla="*/ 300515 w 819404"/>
                    <a:gd name="connsiteY125" fmla="*/ 535 h 6159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</a:cxnLst>
                  <a:rect l="l" t="t" r="r" b="b"/>
                  <a:pathLst>
                    <a:path w="819404" h="615960">
                      <a:moveTo>
                        <a:pt x="718451" y="206794"/>
                      </a:moveTo>
                      <a:cubicBezTo>
                        <a:pt x="740253" y="206859"/>
                        <a:pt x="761469" y="214008"/>
                        <a:pt x="782034" y="228306"/>
                      </a:cubicBezTo>
                      <a:cubicBezTo>
                        <a:pt x="816396" y="257422"/>
                        <a:pt x="826809" y="292777"/>
                        <a:pt x="814314" y="333851"/>
                      </a:cubicBezTo>
                      <a:cubicBezTo>
                        <a:pt x="803901" y="380644"/>
                        <a:pt x="770059" y="404561"/>
                        <a:pt x="714351" y="407160"/>
                      </a:cubicBezTo>
                      <a:cubicBezTo>
                        <a:pt x="687277" y="407680"/>
                        <a:pt x="656039" y="390003"/>
                        <a:pt x="622197" y="353608"/>
                      </a:cubicBezTo>
                      <a:lnTo>
                        <a:pt x="624740" y="351232"/>
                      </a:lnTo>
                      <a:lnTo>
                        <a:pt x="628249" y="347954"/>
                      </a:lnTo>
                      <a:lnTo>
                        <a:pt x="633401" y="343141"/>
                      </a:lnTo>
                      <a:lnTo>
                        <a:pt x="650190" y="327457"/>
                      </a:lnTo>
                      <a:lnTo>
                        <a:pt x="659413" y="318841"/>
                      </a:lnTo>
                      <a:lnTo>
                        <a:pt x="668074" y="310750"/>
                      </a:lnTo>
                      <a:lnTo>
                        <a:pt x="669860" y="309081"/>
                      </a:lnTo>
                      <a:cubicBezTo>
                        <a:pt x="670617" y="308374"/>
                        <a:pt x="670617" y="308374"/>
                        <a:pt x="670617" y="308374"/>
                      </a:cubicBezTo>
                      <a:cubicBezTo>
                        <a:pt x="679988" y="325012"/>
                        <a:pt x="696128" y="335930"/>
                        <a:pt x="717475" y="340610"/>
                      </a:cubicBezTo>
                      <a:cubicBezTo>
                        <a:pt x="742986" y="335411"/>
                        <a:pt x="754961" y="324492"/>
                        <a:pt x="753399" y="306815"/>
                      </a:cubicBezTo>
                      <a:cubicBezTo>
                        <a:pt x="752878" y="289137"/>
                        <a:pt x="740903" y="277699"/>
                        <a:pt x="717475" y="275619"/>
                      </a:cubicBezTo>
                      <a:cubicBezTo>
                        <a:pt x="695087" y="276659"/>
                        <a:pt x="678947" y="287058"/>
                        <a:pt x="670096" y="306815"/>
                      </a:cubicBezTo>
                      <a:cubicBezTo>
                        <a:pt x="670096" y="306815"/>
                        <a:pt x="670096" y="306815"/>
                        <a:pt x="670617" y="308374"/>
                      </a:cubicBezTo>
                      <a:lnTo>
                        <a:pt x="668074" y="310750"/>
                      </a:lnTo>
                      <a:lnTo>
                        <a:pt x="664564" y="314029"/>
                      </a:lnTo>
                      <a:lnTo>
                        <a:pt x="659413" y="318841"/>
                      </a:lnTo>
                      <a:lnTo>
                        <a:pt x="642624" y="334525"/>
                      </a:lnTo>
                      <a:lnTo>
                        <a:pt x="633401" y="343141"/>
                      </a:lnTo>
                      <a:lnTo>
                        <a:pt x="624740" y="351232"/>
                      </a:lnTo>
                      <a:lnTo>
                        <a:pt x="622954" y="352901"/>
                      </a:lnTo>
                      <a:cubicBezTo>
                        <a:pt x="622197" y="353608"/>
                        <a:pt x="622197" y="353608"/>
                        <a:pt x="622197" y="353608"/>
                      </a:cubicBezTo>
                      <a:cubicBezTo>
                        <a:pt x="622197" y="353608"/>
                        <a:pt x="622197" y="353608"/>
                        <a:pt x="572737" y="403001"/>
                      </a:cubicBezTo>
                      <a:cubicBezTo>
                        <a:pt x="572737" y="403001"/>
                        <a:pt x="572737" y="403001"/>
                        <a:pt x="530565" y="353608"/>
                      </a:cubicBezTo>
                      <a:cubicBezTo>
                        <a:pt x="530565" y="353608"/>
                        <a:pt x="530565" y="353608"/>
                        <a:pt x="574299" y="308374"/>
                      </a:cubicBezTo>
                      <a:cubicBezTo>
                        <a:pt x="574299" y="308374"/>
                        <a:pt x="574299" y="308374"/>
                        <a:pt x="525879" y="261061"/>
                      </a:cubicBezTo>
                      <a:cubicBezTo>
                        <a:pt x="525879" y="261061"/>
                        <a:pt x="525879" y="261061"/>
                        <a:pt x="571695" y="212188"/>
                      </a:cubicBezTo>
                      <a:cubicBezTo>
                        <a:pt x="571695" y="212188"/>
                        <a:pt x="571695" y="212188"/>
                        <a:pt x="620115" y="260541"/>
                      </a:cubicBezTo>
                      <a:cubicBezTo>
                        <a:pt x="620115" y="260541"/>
                        <a:pt x="620115" y="260541"/>
                        <a:pt x="651353" y="227786"/>
                      </a:cubicBezTo>
                      <a:cubicBezTo>
                        <a:pt x="674261" y="213748"/>
                        <a:pt x="696649" y="206729"/>
                        <a:pt x="718451" y="206794"/>
                      </a:cubicBezTo>
                      <a:close/>
                      <a:moveTo>
                        <a:pt x="101289" y="204659"/>
                      </a:moveTo>
                      <a:cubicBezTo>
                        <a:pt x="123088" y="204594"/>
                        <a:pt x="145472" y="211483"/>
                        <a:pt x="168377" y="225261"/>
                      </a:cubicBezTo>
                      <a:cubicBezTo>
                        <a:pt x="168377" y="225261"/>
                        <a:pt x="168377" y="225261"/>
                        <a:pt x="199612" y="258016"/>
                      </a:cubicBezTo>
                      <a:cubicBezTo>
                        <a:pt x="199612" y="258016"/>
                        <a:pt x="199612" y="258016"/>
                        <a:pt x="248025" y="210183"/>
                      </a:cubicBezTo>
                      <a:cubicBezTo>
                        <a:pt x="248025" y="210183"/>
                        <a:pt x="248025" y="210183"/>
                        <a:pt x="294356" y="259056"/>
                      </a:cubicBezTo>
                      <a:cubicBezTo>
                        <a:pt x="294356" y="259056"/>
                        <a:pt x="294356" y="259056"/>
                        <a:pt x="245943" y="305850"/>
                      </a:cubicBezTo>
                      <a:cubicBezTo>
                        <a:pt x="245943" y="305850"/>
                        <a:pt x="245943" y="305850"/>
                        <a:pt x="290191" y="351083"/>
                      </a:cubicBezTo>
                      <a:cubicBezTo>
                        <a:pt x="290191" y="351083"/>
                        <a:pt x="290191" y="351083"/>
                        <a:pt x="248025" y="400476"/>
                      </a:cubicBezTo>
                      <a:cubicBezTo>
                        <a:pt x="248025" y="400476"/>
                        <a:pt x="248025" y="400476"/>
                        <a:pt x="198571" y="351083"/>
                      </a:cubicBezTo>
                      <a:cubicBezTo>
                        <a:pt x="163692" y="387478"/>
                        <a:pt x="132458" y="405675"/>
                        <a:pt x="105388" y="404635"/>
                      </a:cubicBezTo>
                      <a:cubicBezTo>
                        <a:pt x="105388" y="404635"/>
                        <a:pt x="105388" y="404635"/>
                        <a:pt x="104998" y="396317"/>
                      </a:cubicBezTo>
                      <a:lnTo>
                        <a:pt x="104441" y="384451"/>
                      </a:lnTo>
                      <a:lnTo>
                        <a:pt x="103583" y="366161"/>
                      </a:lnTo>
                      <a:lnTo>
                        <a:pt x="103212" y="358269"/>
                      </a:lnTo>
                      <a:lnTo>
                        <a:pt x="102265" y="338085"/>
                      </a:lnTo>
                      <a:cubicBezTo>
                        <a:pt x="124649" y="333925"/>
                        <a:pt x="139746" y="323007"/>
                        <a:pt x="145472" y="307929"/>
                      </a:cubicBezTo>
                      <a:cubicBezTo>
                        <a:pt x="145472" y="307929"/>
                        <a:pt x="145472" y="307929"/>
                        <a:pt x="144952" y="305850"/>
                      </a:cubicBezTo>
                      <a:cubicBezTo>
                        <a:pt x="138705" y="285572"/>
                        <a:pt x="124129" y="274134"/>
                        <a:pt x="102265" y="273094"/>
                      </a:cubicBezTo>
                      <a:cubicBezTo>
                        <a:pt x="78839" y="275694"/>
                        <a:pt x="66866" y="286612"/>
                        <a:pt x="66345" y="304810"/>
                      </a:cubicBezTo>
                      <a:cubicBezTo>
                        <a:pt x="65304" y="321967"/>
                        <a:pt x="76757" y="332886"/>
                        <a:pt x="102265" y="338085"/>
                      </a:cubicBezTo>
                      <a:cubicBezTo>
                        <a:pt x="102265" y="338085"/>
                        <a:pt x="102265" y="338085"/>
                        <a:pt x="102655" y="346404"/>
                      </a:cubicBezTo>
                      <a:lnTo>
                        <a:pt x="103212" y="358269"/>
                      </a:lnTo>
                      <a:lnTo>
                        <a:pt x="104070" y="376559"/>
                      </a:lnTo>
                      <a:lnTo>
                        <a:pt x="104441" y="384451"/>
                      </a:lnTo>
                      <a:lnTo>
                        <a:pt x="105388" y="404635"/>
                      </a:lnTo>
                      <a:cubicBezTo>
                        <a:pt x="49687" y="402556"/>
                        <a:pt x="16370" y="378119"/>
                        <a:pt x="4918" y="331326"/>
                      </a:cubicBezTo>
                      <a:cubicBezTo>
                        <a:pt x="-7576" y="290252"/>
                        <a:pt x="3877" y="254897"/>
                        <a:pt x="37714" y="225781"/>
                      </a:cubicBezTo>
                      <a:cubicBezTo>
                        <a:pt x="58277" y="211743"/>
                        <a:pt x="79490" y="204724"/>
                        <a:pt x="101289" y="204659"/>
                      </a:cubicBezTo>
                      <a:close/>
                      <a:moveTo>
                        <a:pt x="300515" y="535"/>
                      </a:moveTo>
                      <a:cubicBezTo>
                        <a:pt x="320428" y="-1611"/>
                        <a:pt x="338910" y="2680"/>
                        <a:pt x="355830" y="13601"/>
                      </a:cubicBezTo>
                      <a:cubicBezTo>
                        <a:pt x="355830" y="13601"/>
                        <a:pt x="355830" y="13601"/>
                        <a:pt x="408933" y="61445"/>
                      </a:cubicBezTo>
                      <a:cubicBezTo>
                        <a:pt x="408933" y="61445"/>
                        <a:pt x="408933" y="61445"/>
                        <a:pt x="459954" y="12041"/>
                      </a:cubicBezTo>
                      <a:cubicBezTo>
                        <a:pt x="502644" y="-8761"/>
                        <a:pt x="545335" y="-2001"/>
                        <a:pt x="588025" y="32842"/>
                      </a:cubicBezTo>
                      <a:cubicBezTo>
                        <a:pt x="616659" y="73926"/>
                        <a:pt x="620304" y="112929"/>
                        <a:pt x="600000" y="150372"/>
                      </a:cubicBezTo>
                      <a:cubicBezTo>
                        <a:pt x="600000" y="150372"/>
                        <a:pt x="600000" y="150372"/>
                        <a:pt x="453186" y="306905"/>
                      </a:cubicBezTo>
                      <a:cubicBezTo>
                        <a:pt x="453186" y="306905"/>
                        <a:pt x="453186" y="306905"/>
                        <a:pt x="597917" y="461358"/>
                      </a:cubicBezTo>
                      <a:cubicBezTo>
                        <a:pt x="621345" y="507642"/>
                        <a:pt x="617180" y="546645"/>
                        <a:pt x="586464" y="578367"/>
                      </a:cubicBezTo>
                      <a:cubicBezTo>
                        <a:pt x="586464" y="578367"/>
                        <a:pt x="586464" y="578367"/>
                        <a:pt x="538046" y="546645"/>
                      </a:cubicBezTo>
                      <a:cubicBezTo>
                        <a:pt x="554185" y="533644"/>
                        <a:pt x="557309" y="516482"/>
                        <a:pt x="545335" y="494641"/>
                      </a:cubicBezTo>
                      <a:cubicBezTo>
                        <a:pt x="545335" y="494641"/>
                        <a:pt x="545335" y="494641"/>
                        <a:pt x="405289" y="351629"/>
                      </a:cubicBezTo>
                      <a:cubicBezTo>
                        <a:pt x="405289" y="351629"/>
                        <a:pt x="405289" y="351629"/>
                        <a:pt x="267325" y="495681"/>
                      </a:cubicBezTo>
                      <a:cubicBezTo>
                        <a:pt x="255872" y="517002"/>
                        <a:pt x="257954" y="533644"/>
                        <a:pt x="271490" y="545605"/>
                      </a:cubicBezTo>
                      <a:cubicBezTo>
                        <a:pt x="282944" y="556006"/>
                        <a:pt x="299604" y="555486"/>
                        <a:pt x="323031" y="543004"/>
                      </a:cubicBezTo>
                      <a:cubicBezTo>
                        <a:pt x="323031" y="543004"/>
                        <a:pt x="323031" y="543004"/>
                        <a:pt x="359475" y="510242"/>
                      </a:cubicBezTo>
                      <a:cubicBezTo>
                        <a:pt x="359475" y="510242"/>
                        <a:pt x="359475" y="510242"/>
                        <a:pt x="322511" y="470718"/>
                      </a:cubicBezTo>
                      <a:cubicBezTo>
                        <a:pt x="322511" y="470718"/>
                        <a:pt x="322511" y="470718"/>
                        <a:pt x="366243" y="425995"/>
                      </a:cubicBezTo>
                      <a:cubicBezTo>
                        <a:pt x="366243" y="425995"/>
                        <a:pt x="366243" y="425995"/>
                        <a:pt x="407371" y="466038"/>
                      </a:cubicBezTo>
                      <a:cubicBezTo>
                        <a:pt x="407371" y="466038"/>
                        <a:pt x="407371" y="466038"/>
                        <a:pt x="447459" y="426515"/>
                      </a:cubicBezTo>
                      <a:cubicBezTo>
                        <a:pt x="447459" y="426515"/>
                        <a:pt x="447459" y="426515"/>
                        <a:pt x="496397" y="473839"/>
                      </a:cubicBezTo>
                      <a:cubicBezTo>
                        <a:pt x="496397" y="473839"/>
                        <a:pt x="496397" y="473839"/>
                        <a:pt x="456309" y="508682"/>
                      </a:cubicBezTo>
                      <a:cubicBezTo>
                        <a:pt x="456309" y="508682"/>
                        <a:pt x="456309" y="508682"/>
                        <a:pt x="485985" y="543004"/>
                      </a:cubicBezTo>
                      <a:cubicBezTo>
                        <a:pt x="504206" y="553405"/>
                        <a:pt x="521387" y="554965"/>
                        <a:pt x="538046" y="546645"/>
                      </a:cubicBezTo>
                      <a:cubicBezTo>
                        <a:pt x="538046" y="546645"/>
                        <a:pt x="538046" y="546645"/>
                        <a:pt x="586464" y="578367"/>
                      </a:cubicBezTo>
                      <a:cubicBezTo>
                        <a:pt x="548459" y="615810"/>
                        <a:pt x="505768" y="622051"/>
                        <a:pt x="457871" y="597089"/>
                      </a:cubicBezTo>
                      <a:cubicBezTo>
                        <a:pt x="457871" y="597089"/>
                        <a:pt x="457871" y="597089"/>
                        <a:pt x="407892" y="550285"/>
                      </a:cubicBezTo>
                      <a:cubicBezTo>
                        <a:pt x="407892" y="550285"/>
                        <a:pt x="407892" y="550285"/>
                        <a:pt x="354789" y="598129"/>
                      </a:cubicBezTo>
                      <a:cubicBezTo>
                        <a:pt x="316263" y="625171"/>
                        <a:pt x="275135" y="621531"/>
                        <a:pt x="230882" y="586688"/>
                      </a:cubicBezTo>
                      <a:cubicBezTo>
                        <a:pt x="197563" y="540404"/>
                        <a:pt x="193398" y="498801"/>
                        <a:pt x="216825" y="462398"/>
                      </a:cubicBezTo>
                      <a:cubicBezTo>
                        <a:pt x="216825" y="462398"/>
                        <a:pt x="216825" y="462398"/>
                        <a:pt x="364681" y="305345"/>
                      </a:cubicBezTo>
                      <a:cubicBezTo>
                        <a:pt x="364681" y="305345"/>
                        <a:pt x="364681" y="305345"/>
                        <a:pt x="218387" y="149332"/>
                      </a:cubicBezTo>
                      <a:cubicBezTo>
                        <a:pt x="218387" y="149332"/>
                        <a:pt x="218387" y="149332"/>
                        <a:pt x="219176" y="148812"/>
                      </a:cubicBezTo>
                      <a:lnTo>
                        <a:pt x="224446" y="145338"/>
                      </a:lnTo>
                      <a:lnTo>
                        <a:pt x="224700" y="145172"/>
                      </a:lnTo>
                      <a:lnTo>
                        <a:pt x="225625" y="144562"/>
                      </a:lnTo>
                      <a:lnTo>
                        <a:pt x="239692" y="135291"/>
                      </a:lnTo>
                      <a:lnTo>
                        <a:pt x="261649" y="120819"/>
                      </a:lnTo>
                      <a:lnTo>
                        <a:pt x="262575" y="120209"/>
                      </a:lnTo>
                      <a:lnTo>
                        <a:pt x="262828" y="120043"/>
                      </a:lnTo>
                      <a:lnTo>
                        <a:pt x="268887" y="116049"/>
                      </a:lnTo>
                      <a:cubicBezTo>
                        <a:pt x="268887" y="116049"/>
                        <a:pt x="268887" y="116049"/>
                        <a:pt x="407371" y="260101"/>
                      </a:cubicBezTo>
                      <a:cubicBezTo>
                        <a:pt x="407371" y="260101"/>
                        <a:pt x="407371" y="260101"/>
                        <a:pt x="545335" y="114489"/>
                      </a:cubicBezTo>
                      <a:cubicBezTo>
                        <a:pt x="554185" y="95247"/>
                        <a:pt x="551062" y="80166"/>
                        <a:pt x="537526" y="68725"/>
                      </a:cubicBezTo>
                      <a:cubicBezTo>
                        <a:pt x="527113" y="56244"/>
                        <a:pt x="509933" y="56244"/>
                        <a:pt x="487026" y="68725"/>
                      </a:cubicBezTo>
                      <a:cubicBezTo>
                        <a:pt x="487026" y="68725"/>
                        <a:pt x="487026" y="68725"/>
                        <a:pt x="457871" y="103048"/>
                      </a:cubicBezTo>
                      <a:cubicBezTo>
                        <a:pt x="457871" y="103048"/>
                        <a:pt x="457871" y="103048"/>
                        <a:pt x="498479" y="137891"/>
                      </a:cubicBezTo>
                      <a:cubicBezTo>
                        <a:pt x="498479" y="137891"/>
                        <a:pt x="498479" y="137891"/>
                        <a:pt x="449021" y="185215"/>
                      </a:cubicBezTo>
                      <a:cubicBezTo>
                        <a:pt x="449021" y="185215"/>
                        <a:pt x="449021" y="185215"/>
                        <a:pt x="408933" y="145692"/>
                      </a:cubicBezTo>
                      <a:cubicBezTo>
                        <a:pt x="408933" y="145692"/>
                        <a:pt x="408933" y="145692"/>
                        <a:pt x="367804" y="185735"/>
                      </a:cubicBezTo>
                      <a:cubicBezTo>
                        <a:pt x="367804" y="185735"/>
                        <a:pt x="367804" y="185735"/>
                        <a:pt x="324073" y="141011"/>
                      </a:cubicBezTo>
                      <a:cubicBezTo>
                        <a:pt x="324073" y="141011"/>
                        <a:pt x="324073" y="141011"/>
                        <a:pt x="361036" y="101488"/>
                      </a:cubicBezTo>
                      <a:cubicBezTo>
                        <a:pt x="361036" y="101488"/>
                        <a:pt x="361036" y="101488"/>
                        <a:pt x="324593" y="68725"/>
                      </a:cubicBezTo>
                      <a:cubicBezTo>
                        <a:pt x="300124" y="60925"/>
                        <a:pt x="283464" y="63005"/>
                        <a:pt x="274614" y="75486"/>
                      </a:cubicBezTo>
                      <a:cubicBezTo>
                        <a:pt x="265243" y="87967"/>
                        <a:pt x="263681" y="100968"/>
                        <a:pt x="268887" y="116049"/>
                      </a:cubicBezTo>
                      <a:cubicBezTo>
                        <a:pt x="268887" y="116049"/>
                        <a:pt x="268887" y="116049"/>
                        <a:pt x="268098" y="116569"/>
                      </a:cubicBezTo>
                      <a:lnTo>
                        <a:pt x="262828" y="120043"/>
                      </a:lnTo>
                      <a:lnTo>
                        <a:pt x="261649" y="120819"/>
                      </a:lnTo>
                      <a:lnTo>
                        <a:pt x="247582" y="130090"/>
                      </a:lnTo>
                      <a:lnTo>
                        <a:pt x="225625" y="144562"/>
                      </a:lnTo>
                      <a:lnTo>
                        <a:pt x="224446" y="145338"/>
                      </a:lnTo>
                      <a:lnTo>
                        <a:pt x="218387" y="149332"/>
                      </a:lnTo>
                      <a:cubicBezTo>
                        <a:pt x="192877" y="106688"/>
                        <a:pt x="199124" y="65605"/>
                        <a:pt x="236609" y="26082"/>
                      </a:cubicBezTo>
                      <a:cubicBezTo>
                        <a:pt x="259256" y="11261"/>
                        <a:pt x="280601" y="2680"/>
                        <a:pt x="300515" y="53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noAutofit/>
                </a:bodyPr>
                <a:lstStyle/>
                <a:p>
                  <a:pPr algn="ctr"/>
                  <a:endParaRPr/>
                </a:p>
              </p:txBody>
            </p:sp>
            <p:cxnSp>
              <p:nvCxnSpPr>
                <p:cNvPr id="1086" name="直接连接符 1085">
                  <a:extLst>
                    <a:ext uri="{FF2B5EF4-FFF2-40B4-BE49-F238E27FC236}">
                      <a16:creationId xmlns:a16="http://schemas.microsoft.com/office/drawing/2014/main" id="{8E3938C0-63E4-902E-15B0-2DFA33932B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45878" y="4023623"/>
                  <a:ext cx="3754881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0" name="文本框 1089">
                  <a:extLst>
                    <a:ext uri="{FF2B5EF4-FFF2-40B4-BE49-F238E27FC236}">
                      <a16:creationId xmlns:a16="http://schemas.microsoft.com/office/drawing/2014/main" id="{D39A14B6-9BC4-8977-DDAF-2AB95D04037E}"/>
                    </a:ext>
                  </a:extLst>
                </p:cNvPr>
                <p:cNvSpPr txBox="1"/>
                <p:nvPr/>
              </p:nvSpPr>
              <p:spPr>
                <a:xfrm>
                  <a:off x="9879683" y="3792791"/>
                  <a:ext cx="104404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400" b="1">
                      <a:solidFill>
                        <a:schemeClr val="bg1"/>
                      </a:solidFill>
                    </a:rPr>
                    <a:t>联通</a:t>
                  </a:r>
                </a:p>
              </p:txBody>
            </p:sp>
          </p:grpSp>
        </p:grpSp>
      </p:grpSp>
      <p:grpSp>
        <p:nvGrpSpPr>
          <p:cNvPr id="350" name="组合 349">
            <a:extLst>
              <a:ext uri="{FF2B5EF4-FFF2-40B4-BE49-F238E27FC236}">
                <a16:creationId xmlns:a16="http://schemas.microsoft.com/office/drawing/2014/main" id="{CFE2F615-4CF3-738E-515F-E13581153AB0}"/>
              </a:ext>
            </a:extLst>
          </p:cNvPr>
          <p:cNvGrpSpPr/>
          <p:nvPr/>
        </p:nvGrpSpPr>
        <p:grpSpPr>
          <a:xfrm>
            <a:off x="1212984" y="702521"/>
            <a:ext cx="9583918" cy="276999"/>
            <a:chOff x="-14399195" y="4553950"/>
            <a:chExt cx="9583918" cy="276999"/>
          </a:xfrm>
        </p:grpSpPr>
        <p:sp>
          <p:nvSpPr>
            <p:cNvPr id="351" name="文本框 350">
              <a:extLst>
                <a:ext uri="{FF2B5EF4-FFF2-40B4-BE49-F238E27FC236}">
                  <a16:creationId xmlns:a16="http://schemas.microsoft.com/office/drawing/2014/main" id="{7334711F-FC3F-3F19-CCB4-992EC6A1D26F}"/>
                </a:ext>
              </a:extLst>
            </p:cNvPr>
            <p:cNvSpPr txBox="1"/>
            <p:nvPr/>
          </p:nvSpPr>
          <p:spPr>
            <a:xfrm>
              <a:off x="-14399195" y="4553950"/>
              <a:ext cx="1569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r">
                <a:lnSpc>
                  <a:spcPct val="150000"/>
                </a:lnSpc>
                <a:defRPr sz="1200">
                  <a:solidFill>
                    <a:srgbClr val="92E2B6"/>
                  </a:solidFill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zh-CN" altLang="en-US">
                  <a:solidFill>
                    <a:schemeClr val="bg1"/>
                  </a:solidFill>
                </a:rPr>
                <a:t>数据</a:t>
              </a:r>
              <a:r>
                <a:rPr lang="zh-CN" altLang="en-US" dirty="0">
                  <a:solidFill>
                    <a:schemeClr val="bg1"/>
                  </a:solidFill>
                </a:rPr>
                <a:t>来源：艾媒咨询</a:t>
              </a:r>
            </a:p>
          </p:txBody>
        </p:sp>
        <p:sp>
          <p:nvSpPr>
            <p:cNvPr id="352" name="文本框 351">
              <a:extLst>
                <a:ext uri="{FF2B5EF4-FFF2-40B4-BE49-F238E27FC236}">
                  <a16:creationId xmlns:a16="http://schemas.microsoft.com/office/drawing/2014/main" id="{2BF0CB92-A9D7-C948-D55D-A42EEC8707B1}"/>
                </a:ext>
              </a:extLst>
            </p:cNvPr>
            <p:cNvSpPr txBox="1"/>
            <p:nvPr/>
          </p:nvSpPr>
          <p:spPr>
            <a:xfrm>
              <a:off x="-6359289" y="4553950"/>
              <a:ext cx="15440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</a:rPr>
                <a:t>Designed by OfficePLUS</a:t>
              </a:r>
              <a:endParaRPr lang="zh-CN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23" name="文本框 1022">
            <a:extLst>
              <a:ext uri="{FF2B5EF4-FFF2-40B4-BE49-F238E27FC236}">
                <a16:creationId xmlns:a16="http://schemas.microsoft.com/office/drawing/2014/main" id="{03FF44D1-4D67-906E-0D2A-DE6028C6A0B9}"/>
              </a:ext>
            </a:extLst>
          </p:cNvPr>
          <p:cNvSpPr txBox="1"/>
          <p:nvPr/>
        </p:nvSpPr>
        <p:spPr>
          <a:xfrm>
            <a:off x="982945" y="5903557"/>
            <a:ext cx="10226111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spc="600">
                <a:solidFill>
                  <a:schemeClr val="bg1"/>
                </a:solidFill>
                <a:effectLst/>
              </a:rPr>
              <a:t>消费者常用的通讯运营商调查</a:t>
            </a:r>
          </a:p>
        </p:txBody>
      </p:sp>
    </p:spTree>
    <p:extLst>
      <p:ext uri="{BB962C8B-B14F-4D97-AF65-F5344CB8AC3E}">
        <p14:creationId xmlns:p14="http://schemas.microsoft.com/office/powerpoint/2010/main" val="22542155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</p:tagLst>
</file>

<file path=ppt/theme/theme1.xml><?xml version="1.0" encoding="utf-8"?>
<a:theme xmlns:a="http://schemas.openxmlformats.org/drawingml/2006/main" name="Designed by OfficePLUS">
  <a:themeElements>
    <a:clrScheme name="iSlide">
      <a:dk1>
        <a:srgbClr val="2F2F2F"/>
      </a:dk1>
      <a:lt1>
        <a:srgbClr val="FFFFFF"/>
      </a:lt1>
      <a:dk2>
        <a:srgbClr val="778495"/>
      </a:dk2>
      <a:lt2>
        <a:srgbClr val="F0F0F0"/>
      </a:lt2>
      <a:accent1>
        <a:srgbClr val="F84D4D"/>
      </a:accent1>
      <a:accent2>
        <a:srgbClr val="FF6B42"/>
      </a:accent2>
      <a:accent3>
        <a:srgbClr val="5BA3EB"/>
      </a:accent3>
      <a:accent4>
        <a:srgbClr val="06BB9A"/>
      </a:accent4>
      <a:accent5>
        <a:srgbClr val="8E7EF0"/>
      </a:accent5>
      <a:accent6>
        <a:srgbClr val="F4B919"/>
      </a:accent6>
      <a:hlink>
        <a:srgbClr val="F84D4D"/>
      </a:hlink>
      <a:folHlink>
        <a:srgbClr val="979797"/>
      </a:folHlink>
    </a:clrScheme>
    <a:fontScheme name="iSlide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iSli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lide" id="{1D9758C4-BF53-48D5-9F51-21F468A6C710}" vid="{F0E1EFAF-5478-48F0-8152-DA9350739A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3857</TotalTime>
  <Words>25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Arial</vt:lpstr>
      <vt:lpstr>Designed by OfficePLUS</vt:lpstr>
      <vt:lpstr>PowerPoint 演示文稿</vt:lpstr>
    </vt:vector>
  </TitlesOfParts>
  <Company>OfficePLUS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OfficePLUS PowerPoint Template</dc:title>
  <dc:creator>OfficePLUS</dc:creator>
  <cp:lastModifiedBy>张煜</cp:lastModifiedBy>
  <cp:revision>4</cp:revision>
  <cp:lastPrinted>2023-08-30T16:00:00Z</cp:lastPrinted>
  <dcterms:created xsi:type="dcterms:W3CDTF">2023-08-30T16:00:00Z</dcterms:created>
  <dcterms:modified xsi:type="dcterms:W3CDTF">2023-09-08T08:17:26Z</dcterms:modified>
</cp:coreProperties>
</file>