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18" r:id="rId2"/>
  </p:sldIdLst>
  <p:sldSz cx="12192000" cy="6858000"/>
  <p:notesSz cx="6858000" cy="9144000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玉梅 雍" initials="玉雍" lastIdx="1" clrIdx="0">
    <p:extLst>
      <p:ext uri="{19B8F6BF-5375-455C-9EA6-DF929625EA0E}">
        <p15:presenceInfo xmlns:p15="http://schemas.microsoft.com/office/powerpoint/2012/main" userId="d8088e942b68cef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B84D"/>
    <a:srgbClr val="39793D"/>
    <a:srgbClr val="F07204"/>
    <a:srgbClr val="F79403"/>
    <a:srgbClr val="82BC4E"/>
    <a:srgbClr val="FA8306"/>
    <a:srgbClr val="F8A702"/>
    <a:srgbClr val="FFC819"/>
    <a:srgbClr val="4C8E48"/>
    <a:srgbClr val="4C8F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2" autoAdjust="0"/>
    <p:restoredTop sz="96210" autoAdjust="0"/>
  </p:normalViewPr>
  <p:slideViewPr>
    <p:cSldViewPr snapToGrid="0">
      <p:cViewPr varScale="1">
        <p:scale>
          <a:sx n="89" d="100"/>
          <a:sy n="89" d="100"/>
        </p:scale>
        <p:origin x="114" y="3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02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226FB4F1-22D3-4338-92FD-749ED3F6CE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5DE7B74-7762-4B9B-9962-345E5F2F0E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54BD5-C2F6-4CEF-B57F-D320BE304D07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386CD69-E819-44E3-B707-D908D663D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277F67F-948A-445F-B568-8D1A625F3A4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EF63E-2F4B-4EBC-BF1C-2AF36688EC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607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BE6FB-4983-42F5-B216-1A2ADEE7DF7A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35503-9D21-443F-BC18-5459550EB7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6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35503-9D21-443F-BC18-5459550EB72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006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9D6027-F7C7-4EF3-85DD-09E27ACE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CBEB-8597-4EA4-9D29-E1D7025CFAA0}" type="datetime1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62BA1-A5A7-45F4-B365-E880E1C3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0CF1E8-0939-4B4D-A4D3-E47E208F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542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1F18504-D86E-411A-B171-2A74DE296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2" y="0"/>
            <a:ext cx="108585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8A4509-A6D7-41B5-BE28-213FB58E8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2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10" name="日期占位符 9">
            <a:extLst>
              <a:ext uri="{FF2B5EF4-FFF2-40B4-BE49-F238E27FC236}">
                <a16:creationId xmlns:a16="http://schemas.microsoft.com/office/drawing/2014/main" id="{6DEDA773-1B71-4202-AD8A-0D33468FE9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1732" y="6235704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1" name="页脚占位符 10">
            <a:extLst>
              <a:ext uri="{FF2B5EF4-FFF2-40B4-BE49-F238E27FC236}">
                <a16:creationId xmlns:a16="http://schemas.microsoft.com/office/drawing/2014/main" id="{C0483E03-0186-4754-8285-0D57953FBD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0402" y="6235704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12" name="灯片编号占位符 11">
            <a:extLst>
              <a:ext uri="{FF2B5EF4-FFF2-40B4-BE49-F238E27FC236}">
                <a16:creationId xmlns:a16="http://schemas.microsoft.com/office/drawing/2014/main" id="{7E8030F2-F0B4-4140-B9B5-8B5B27074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71305" y="6235704"/>
            <a:ext cx="2547595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05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DCFC00C9-3647-8BC5-93D8-7B2150186F31}"/>
              </a:ext>
            </a:extLst>
          </p:cNvPr>
          <p:cNvGrpSpPr/>
          <p:nvPr/>
        </p:nvGrpSpPr>
        <p:grpSpPr>
          <a:xfrm>
            <a:off x="0" y="1"/>
            <a:ext cx="12192000" cy="6857999"/>
            <a:chOff x="0" y="1"/>
            <a:chExt cx="12192000" cy="6857999"/>
          </a:xfrm>
        </p:grpSpPr>
        <p:sp>
          <p:nvSpPr>
            <p:cNvPr id="6497" name="矩形 6496">
              <a:extLst>
                <a:ext uri="{FF2B5EF4-FFF2-40B4-BE49-F238E27FC236}">
                  <a16:creationId xmlns:a16="http://schemas.microsoft.com/office/drawing/2014/main" id="{3940D46C-AEE3-0AFC-28EA-AC43449B4001}"/>
                </a:ext>
              </a:extLst>
            </p:cNvPr>
            <p:cNvSpPr/>
            <p:nvPr/>
          </p:nvSpPr>
          <p:spPr>
            <a:xfrm>
              <a:off x="0" y="1"/>
              <a:ext cx="12192000" cy="6857999"/>
            </a:xfrm>
            <a:prstGeom prst="rect">
              <a:avLst/>
            </a:prstGeom>
            <a:solidFill>
              <a:srgbClr val="021A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75" name="任意多边形: 形状 6274">
              <a:extLst>
                <a:ext uri="{FF2B5EF4-FFF2-40B4-BE49-F238E27FC236}">
                  <a16:creationId xmlns:a16="http://schemas.microsoft.com/office/drawing/2014/main" id="{67BC614B-E0C8-6248-37F4-C55B6999011C}"/>
                </a:ext>
              </a:extLst>
            </p:cNvPr>
            <p:cNvSpPr/>
            <p:nvPr/>
          </p:nvSpPr>
          <p:spPr>
            <a:xfrm>
              <a:off x="208818" y="243884"/>
              <a:ext cx="11774364" cy="6370232"/>
            </a:xfrm>
            <a:custGeom>
              <a:avLst/>
              <a:gdLst>
                <a:gd name="connsiteX0" fmla="*/ 0 w 12187341"/>
                <a:gd name="connsiteY0" fmla="*/ 354180 h 6593663"/>
                <a:gd name="connsiteX1" fmla="*/ 458331 w 12187341"/>
                <a:gd name="connsiteY1" fmla="*/ 41660 h 6593663"/>
                <a:gd name="connsiteX2" fmla="*/ 5093688 w 12187341"/>
                <a:gd name="connsiteY2" fmla="*/ 41660 h 6593663"/>
                <a:gd name="connsiteX3" fmla="*/ 5604128 w 12187341"/>
                <a:gd name="connsiteY3" fmla="*/ 302071 h 6593663"/>
                <a:gd name="connsiteX4" fmla="*/ 8374880 w 12187341"/>
                <a:gd name="connsiteY4" fmla="*/ 302071 h 6593663"/>
                <a:gd name="connsiteX5" fmla="*/ 8801998 w 12187341"/>
                <a:gd name="connsiteY5" fmla="*/ 0 h 6593663"/>
                <a:gd name="connsiteX6" fmla="*/ 11770737 w 12187341"/>
                <a:gd name="connsiteY6" fmla="*/ 0 h 6593663"/>
                <a:gd name="connsiteX7" fmla="*/ 12187342 w 12187341"/>
                <a:gd name="connsiteY7" fmla="*/ 406223 h 6593663"/>
                <a:gd name="connsiteX8" fmla="*/ 12187342 w 12187341"/>
                <a:gd name="connsiteY8" fmla="*/ 6270762 h 6593663"/>
                <a:gd name="connsiteX9" fmla="*/ 11718628 w 12187341"/>
                <a:gd name="connsiteY9" fmla="*/ 6552003 h 6593663"/>
                <a:gd name="connsiteX10" fmla="*/ 6999952 w 12187341"/>
                <a:gd name="connsiteY10" fmla="*/ 6593663 h 6593663"/>
                <a:gd name="connsiteX11" fmla="*/ 6499960 w 12187341"/>
                <a:gd name="connsiteY11" fmla="*/ 6291592 h 6593663"/>
                <a:gd name="connsiteX12" fmla="*/ 2229166 w 12187341"/>
                <a:gd name="connsiteY12" fmla="*/ 6249931 h 6593663"/>
                <a:gd name="connsiteX13" fmla="*/ 1750005 w 12187341"/>
                <a:gd name="connsiteY13" fmla="*/ 6541621 h 6593663"/>
                <a:gd name="connsiteX14" fmla="*/ 364562 w 12187341"/>
                <a:gd name="connsiteY14" fmla="*/ 6510342 h 6593663"/>
                <a:gd name="connsiteX15" fmla="*/ 0 w 12187341"/>
                <a:gd name="connsiteY15" fmla="*/ 6218653 h 6593663"/>
                <a:gd name="connsiteX16" fmla="*/ 0 w 12187341"/>
                <a:gd name="connsiteY16" fmla="*/ 354180 h 6593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187341" h="6593663">
                  <a:moveTo>
                    <a:pt x="0" y="354180"/>
                  </a:moveTo>
                  <a:lnTo>
                    <a:pt x="458331" y="41660"/>
                  </a:lnTo>
                  <a:lnTo>
                    <a:pt x="5093688" y="41660"/>
                  </a:lnTo>
                  <a:lnTo>
                    <a:pt x="5604128" y="302071"/>
                  </a:lnTo>
                  <a:lnTo>
                    <a:pt x="8374880" y="302071"/>
                  </a:lnTo>
                  <a:lnTo>
                    <a:pt x="8801998" y="0"/>
                  </a:lnTo>
                  <a:lnTo>
                    <a:pt x="11770737" y="0"/>
                  </a:lnTo>
                  <a:lnTo>
                    <a:pt x="12187342" y="406223"/>
                  </a:lnTo>
                  <a:lnTo>
                    <a:pt x="12187342" y="6270762"/>
                  </a:lnTo>
                  <a:lnTo>
                    <a:pt x="11718628" y="6552003"/>
                  </a:lnTo>
                  <a:lnTo>
                    <a:pt x="6999952" y="6593663"/>
                  </a:lnTo>
                  <a:lnTo>
                    <a:pt x="6499960" y="6291592"/>
                  </a:lnTo>
                  <a:lnTo>
                    <a:pt x="2229166" y="6249931"/>
                  </a:lnTo>
                  <a:lnTo>
                    <a:pt x="1750005" y="6541621"/>
                  </a:lnTo>
                  <a:lnTo>
                    <a:pt x="364562" y="6510342"/>
                  </a:lnTo>
                  <a:lnTo>
                    <a:pt x="0" y="6218653"/>
                  </a:lnTo>
                  <a:lnTo>
                    <a:pt x="0" y="354180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021A75"/>
                </a:gs>
                <a:gs pos="0">
                  <a:srgbClr val="0532DB"/>
                </a:gs>
              </a:gsLst>
              <a:lin ang="4200000" scaled="0"/>
              <a:tileRect/>
            </a:gradFill>
            <a:ln w="6655" cap="flat">
              <a:gradFill>
                <a:gsLst>
                  <a:gs pos="0">
                    <a:srgbClr val="00A2E6"/>
                  </a:gs>
                  <a:gs pos="100000">
                    <a:srgbClr val="0069F2"/>
                  </a:gs>
                </a:gsLst>
                <a:lin ang="5400000" scaled="1"/>
              </a:gra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7" name="文本框 226">
              <a:extLst>
                <a:ext uri="{FF2B5EF4-FFF2-40B4-BE49-F238E27FC236}">
                  <a16:creationId xmlns:a16="http://schemas.microsoft.com/office/drawing/2014/main" id="{0B295F23-575F-4619-8D1B-9CFD0860F240}"/>
                </a:ext>
              </a:extLst>
            </p:cNvPr>
            <p:cNvSpPr txBox="1"/>
            <p:nvPr/>
          </p:nvSpPr>
          <p:spPr>
            <a:xfrm>
              <a:off x="2563405" y="641792"/>
              <a:ext cx="1804181" cy="336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r">
                <a:lnSpc>
                  <a:spcPct val="150000"/>
                </a:lnSpc>
                <a:defRPr sz="1200">
                  <a:solidFill>
                    <a:srgbClr val="92E2B6"/>
                  </a:solidFill>
                  <a:latin typeface="+mj-ea"/>
                </a:defRPr>
              </a:lvl1pPr>
            </a:lstStyle>
            <a:p>
              <a:pPr algn="l"/>
              <a:r>
                <a:rPr lang="zh-CN" altLang="en-US" dirty="0">
                  <a:solidFill>
                    <a:schemeClr val="bg1">
                      <a:alpha val="70000"/>
                    </a:schemeClr>
                  </a:solidFill>
                  <a:latin typeface="+mn-lt"/>
                </a:rPr>
                <a:t>     数据来源：艾媒咨询</a:t>
              </a:r>
            </a:p>
          </p:txBody>
        </p:sp>
        <p:sp>
          <p:nvSpPr>
            <p:cNvPr id="228" name="文本框 227">
              <a:extLst>
                <a:ext uri="{FF2B5EF4-FFF2-40B4-BE49-F238E27FC236}">
                  <a16:creationId xmlns:a16="http://schemas.microsoft.com/office/drawing/2014/main" id="{D8EC27EE-58CA-449F-925B-654C90166566}"/>
                </a:ext>
              </a:extLst>
            </p:cNvPr>
            <p:cNvSpPr txBox="1"/>
            <p:nvPr/>
          </p:nvSpPr>
          <p:spPr>
            <a:xfrm>
              <a:off x="606956" y="641792"/>
              <a:ext cx="2030365" cy="336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alpha val="70000"/>
                    </a:schemeClr>
                  </a:solidFill>
                </a:rPr>
                <a:t>Designed by OfficePLUS</a:t>
              </a:r>
              <a:endParaRPr lang="zh-CN" altLang="en-US" sz="1200" dirty="0">
                <a:solidFill>
                  <a:schemeClr val="bg1">
                    <a:alpha val="70000"/>
                  </a:schemeClr>
                </a:solidFill>
              </a:endParaRPr>
            </a:p>
          </p:txBody>
        </p:sp>
        <p:sp>
          <p:nvSpPr>
            <p:cNvPr id="6295" name="文本框 6294">
              <a:extLst>
                <a:ext uri="{FF2B5EF4-FFF2-40B4-BE49-F238E27FC236}">
                  <a16:creationId xmlns:a16="http://schemas.microsoft.com/office/drawing/2014/main" id="{5FE08FAA-A920-BCF1-4C0B-F846072CC5A7}"/>
                </a:ext>
              </a:extLst>
            </p:cNvPr>
            <p:cNvSpPr txBox="1">
              <a:spLocks/>
            </p:cNvSpPr>
            <p:nvPr/>
          </p:nvSpPr>
          <p:spPr>
            <a:xfrm>
              <a:off x="6900958" y="4778418"/>
              <a:ext cx="4724406" cy="1323439"/>
            </a:xfrm>
            <a:prstGeom prst="rect">
              <a:avLst/>
            </a:prstGeom>
          </p:spPr>
          <p:txBody>
            <a:bodyPr vert="horz" wrap="square">
              <a:spAutoFit/>
            </a:bodyPr>
            <a:lstStyle>
              <a:lvl1pPr algn="l" defTabSz="914354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400" b="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zh-CN" altLang="en-US" sz="3200" dirty="0">
                  <a:ln w="6350">
                    <a:noFill/>
                  </a:ln>
                  <a:solidFill>
                    <a:schemeClr val="bg1"/>
                  </a:solidFill>
                </a:rPr>
                <a:t>用户选择</a:t>
              </a:r>
              <a:endParaRPr lang="en-US" altLang="zh-CN" sz="3200" dirty="0">
                <a:ln w="6350">
                  <a:noFill/>
                </a:ln>
                <a:solidFill>
                  <a:schemeClr val="bg1"/>
                </a:solidFill>
              </a:endParaRPr>
            </a:p>
            <a:p>
              <a:pPr>
                <a:lnSpc>
                  <a:spcPct val="100000"/>
                </a:lnSpc>
              </a:pPr>
              <a:r>
                <a:rPr lang="zh-CN" altLang="en-US" sz="4800" dirty="0">
                  <a:ln w="6350">
                    <a:noFill/>
                  </a:ln>
                  <a:solidFill>
                    <a:srgbClr val="00DFFD"/>
                  </a:solidFill>
                </a:rPr>
                <a:t>玩云游戏的原因</a:t>
              </a:r>
              <a:endParaRPr lang="zh-CN" altLang="en-US" sz="11500" dirty="0">
                <a:ln w="6350">
                  <a:noFill/>
                </a:ln>
                <a:solidFill>
                  <a:srgbClr val="00DFFD"/>
                </a:solidFill>
              </a:endParaRPr>
            </a:p>
          </p:txBody>
        </p:sp>
        <p:pic>
          <p:nvPicPr>
            <p:cNvPr id="20" name="图片 19">
              <a:extLst>
                <a:ext uri="{FF2B5EF4-FFF2-40B4-BE49-F238E27FC236}">
                  <a16:creationId xmlns:a16="http://schemas.microsoft.com/office/drawing/2014/main" id="{E311C21E-19D4-4D00-DE52-F2E644F7C7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56" t="15238" r="12755" b="36354"/>
            <a:stretch/>
          </p:blipFill>
          <p:spPr>
            <a:xfrm>
              <a:off x="6958152" y="1521028"/>
              <a:ext cx="4724406" cy="3319762"/>
            </a:xfrm>
            <a:prstGeom prst="rect">
              <a:avLst/>
            </a:prstGeom>
          </p:spPr>
        </p:pic>
        <p:grpSp>
          <p:nvGrpSpPr>
            <p:cNvPr id="6299" name="组合 6298">
              <a:extLst>
                <a:ext uri="{FF2B5EF4-FFF2-40B4-BE49-F238E27FC236}">
                  <a16:creationId xmlns:a16="http://schemas.microsoft.com/office/drawing/2014/main" id="{340E2689-CD05-EEE3-D282-2DD153648FE8}"/>
                </a:ext>
              </a:extLst>
            </p:cNvPr>
            <p:cNvGrpSpPr/>
            <p:nvPr/>
          </p:nvGrpSpPr>
          <p:grpSpPr>
            <a:xfrm>
              <a:off x="2128403" y="6396976"/>
              <a:ext cx="4342248" cy="171662"/>
              <a:chOff x="2090302" y="6391275"/>
              <a:chExt cx="4486465" cy="177363"/>
            </a:xfrm>
            <a:solidFill>
              <a:srgbClr val="0AAAEC"/>
            </a:solidFill>
          </p:grpSpPr>
          <p:grpSp>
            <p:nvGrpSpPr>
              <p:cNvPr id="6296" name="组合 6295">
                <a:extLst>
                  <a:ext uri="{FF2B5EF4-FFF2-40B4-BE49-F238E27FC236}">
                    <a16:creationId xmlns:a16="http://schemas.microsoft.com/office/drawing/2014/main" id="{C2DE99DE-1601-C875-303D-004C3FD1A368}"/>
                  </a:ext>
                </a:extLst>
              </p:cNvPr>
              <p:cNvGrpSpPr/>
              <p:nvPr/>
            </p:nvGrpSpPr>
            <p:grpSpPr>
              <a:xfrm>
                <a:off x="2090302" y="6391275"/>
                <a:ext cx="3818096" cy="177363"/>
                <a:chOff x="2042677" y="6318851"/>
                <a:chExt cx="5368740" cy="268837"/>
              </a:xfrm>
              <a:grpFill/>
            </p:grpSpPr>
            <p:sp>
              <p:nvSpPr>
                <p:cNvPr id="6278" name="任意多边形: 形状 6277">
                  <a:extLst>
                    <a:ext uri="{FF2B5EF4-FFF2-40B4-BE49-F238E27FC236}">
                      <a16:creationId xmlns:a16="http://schemas.microsoft.com/office/drawing/2014/main" id="{4F17BA7D-12C4-43C7-B663-F438A3BA66CE}"/>
                    </a:ext>
                  </a:extLst>
                </p:cNvPr>
                <p:cNvSpPr/>
                <p:nvPr/>
              </p:nvSpPr>
              <p:spPr>
                <a:xfrm>
                  <a:off x="2042677" y="6318851"/>
                  <a:ext cx="536874" cy="268837"/>
                </a:xfrm>
                <a:custGeom>
                  <a:avLst/>
                  <a:gdLst>
                    <a:gd name="connsiteX0" fmla="*/ 421491 w 610692"/>
                    <a:gd name="connsiteY0" fmla="*/ 0 h 266455"/>
                    <a:gd name="connsiteX1" fmla="*/ 610692 w 610692"/>
                    <a:gd name="connsiteY1" fmla="*/ 0 h 266455"/>
                    <a:gd name="connsiteX2" fmla="*/ 183677 w 610692"/>
                    <a:gd name="connsiteY2" fmla="*/ 266456 h 266455"/>
                    <a:gd name="connsiteX3" fmla="*/ 0 w 610692"/>
                    <a:gd name="connsiteY3" fmla="*/ 266456 h 266455"/>
                    <a:gd name="connsiteX4" fmla="*/ 421491 w 610692"/>
                    <a:gd name="connsiteY4" fmla="*/ 0 h 266455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83677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17002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36874" h="268837">
                      <a:moveTo>
                        <a:pt x="421491" y="2381"/>
                      </a:moveTo>
                      <a:lnTo>
                        <a:pt x="536874" y="0"/>
                      </a:lnTo>
                      <a:lnTo>
                        <a:pt x="117002" y="268837"/>
                      </a:lnTo>
                      <a:lnTo>
                        <a:pt x="0" y="268837"/>
                      </a:lnTo>
                      <a:lnTo>
                        <a:pt x="421491" y="2381"/>
                      </a:lnTo>
                      <a:close/>
                    </a:path>
                  </a:pathLst>
                </a:custGeom>
                <a:grpFill/>
                <a:ln w="136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282" name="任意多边形: 形状 6281">
                  <a:extLst>
                    <a:ext uri="{FF2B5EF4-FFF2-40B4-BE49-F238E27FC236}">
                      <a16:creationId xmlns:a16="http://schemas.microsoft.com/office/drawing/2014/main" id="{2F7A1AB4-A8AC-AD0E-B705-697A5133FBD0}"/>
                    </a:ext>
                  </a:extLst>
                </p:cNvPr>
                <p:cNvSpPr/>
                <p:nvPr/>
              </p:nvSpPr>
              <p:spPr>
                <a:xfrm>
                  <a:off x="2579551" y="6318851"/>
                  <a:ext cx="536874" cy="268837"/>
                </a:xfrm>
                <a:custGeom>
                  <a:avLst/>
                  <a:gdLst>
                    <a:gd name="connsiteX0" fmla="*/ 421491 w 610692"/>
                    <a:gd name="connsiteY0" fmla="*/ 0 h 266455"/>
                    <a:gd name="connsiteX1" fmla="*/ 610692 w 610692"/>
                    <a:gd name="connsiteY1" fmla="*/ 0 h 266455"/>
                    <a:gd name="connsiteX2" fmla="*/ 183677 w 610692"/>
                    <a:gd name="connsiteY2" fmla="*/ 266456 h 266455"/>
                    <a:gd name="connsiteX3" fmla="*/ 0 w 610692"/>
                    <a:gd name="connsiteY3" fmla="*/ 266456 h 266455"/>
                    <a:gd name="connsiteX4" fmla="*/ 421491 w 610692"/>
                    <a:gd name="connsiteY4" fmla="*/ 0 h 266455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83677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17002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36874" h="268837">
                      <a:moveTo>
                        <a:pt x="421491" y="2381"/>
                      </a:moveTo>
                      <a:lnTo>
                        <a:pt x="536874" y="0"/>
                      </a:lnTo>
                      <a:lnTo>
                        <a:pt x="117002" y="268837"/>
                      </a:lnTo>
                      <a:lnTo>
                        <a:pt x="0" y="268837"/>
                      </a:lnTo>
                      <a:lnTo>
                        <a:pt x="421491" y="2381"/>
                      </a:lnTo>
                      <a:close/>
                    </a:path>
                  </a:pathLst>
                </a:custGeom>
                <a:grpFill/>
                <a:ln w="136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283" name="任意多边形: 形状 6282">
                  <a:extLst>
                    <a:ext uri="{FF2B5EF4-FFF2-40B4-BE49-F238E27FC236}">
                      <a16:creationId xmlns:a16="http://schemas.microsoft.com/office/drawing/2014/main" id="{5CB8578F-DBFC-3B24-E1A9-46E0A05C4B5E}"/>
                    </a:ext>
                  </a:extLst>
                </p:cNvPr>
                <p:cNvSpPr/>
                <p:nvPr/>
              </p:nvSpPr>
              <p:spPr>
                <a:xfrm>
                  <a:off x="3116425" y="6318851"/>
                  <a:ext cx="536874" cy="268837"/>
                </a:xfrm>
                <a:custGeom>
                  <a:avLst/>
                  <a:gdLst>
                    <a:gd name="connsiteX0" fmla="*/ 421491 w 610692"/>
                    <a:gd name="connsiteY0" fmla="*/ 0 h 266455"/>
                    <a:gd name="connsiteX1" fmla="*/ 610692 w 610692"/>
                    <a:gd name="connsiteY1" fmla="*/ 0 h 266455"/>
                    <a:gd name="connsiteX2" fmla="*/ 183677 w 610692"/>
                    <a:gd name="connsiteY2" fmla="*/ 266456 h 266455"/>
                    <a:gd name="connsiteX3" fmla="*/ 0 w 610692"/>
                    <a:gd name="connsiteY3" fmla="*/ 266456 h 266455"/>
                    <a:gd name="connsiteX4" fmla="*/ 421491 w 610692"/>
                    <a:gd name="connsiteY4" fmla="*/ 0 h 266455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83677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17002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36874" h="268837">
                      <a:moveTo>
                        <a:pt x="421491" y="2381"/>
                      </a:moveTo>
                      <a:lnTo>
                        <a:pt x="536874" y="0"/>
                      </a:lnTo>
                      <a:lnTo>
                        <a:pt x="117002" y="268837"/>
                      </a:lnTo>
                      <a:lnTo>
                        <a:pt x="0" y="268837"/>
                      </a:lnTo>
                      <a:lnTo>
                        <a:pt x="421491" y="2381"/>
                      </a:lnTo>
                      <a:close/>
                    </a:path>
                  </a:pathLst>
                </a:custGeom>
                <a:grpFill/>
                <a:ln w="136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284" name="任意多边形: 形状 6283">
                  <a:extLst>
                    <a:ext uri="{FF2B5EF4-FFF2-40B4-BE49-F238E27FC236}">
                      <a16:creationId xmlns:a16="http://schemas.microsoft.com/office/drawing/2014/main" id="{6CD43960-1C61-5FB5-BA97-C08D2125F55E}"/>
                    </a:ext>
                  </a:extLst>
                </p:cNvPr>
                <p:cNvSpPr/>
                <p:nvPr/>
              </p:nvSpPr>
              <p:spPr>
                <a:xfrm>
                  <a:off x="3653299" y="6318851"/>
                  <a:ext cx="536874" cy="268837"/>
                </a:xfrm>
                <a:custGeom>
                  <a:avLst/>
                  <a:gdLst>
                    <a:gd name="connsiteX0" fmla="*/ 421491 w 610692"/>
                    <a:gd name="connsiteY0" fmla="*/ 0 h 266455"/>
                    <a:gd name="connsiteX1" fmla="*/ 610692 w 610692"/>
                    <a:gd name="connsiteY1" fmla="*/ 0 h 266455"/>
                    <a:gd name="connsiteX2" fmla="*/ 183677 w 610692"/>
                    <a:gd name="connsiteY2" fmla="*/ 266456 h 266455"/>
                    <a:gd name="connsiteX3" fmla="*/ 0 w 610692"/>
                    <a:gd name="connsiteY3" fmla="*/ 266456 h 266455"/>
                    <a:gd name="connsiteX4" fmla="*/ 421491 w 610692"/>
                    <a:gd name="connsiteY4" fmla="*/ 0 h 266455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83677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17002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36874" h="268837">
                      <a:moveTo>
                        <a:pt x="421491" y="2381"/>
                      </a:moveTo>
                      <a:lnTo>
                        <a:pt x="536874" y="0"/>
                      </a:lnTo>
                      <a:lnTo>
                        <a:pt x="117002" y="268837"/>
                      </a:lnTo>
                      <a:lnTo>
                        <a:pt x="0" y="268837"/>
                      </a:lnTo>
                      <a:lnTo>
                        <a:pt x="421491" y="2381"/>
                      </a:lnTo>
                      <a:close/>
                    </a:path>
                  </a:pathLst>
                </a:custGeom>
                <a:grpFill/>
                <a:ln w="136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285" name="任意多边形: 形状 6284">
                  <a:extLst>
                    <a:ext uri="{FF2B5EF4-FFF2-40B4-BE49-F238E27FC236}">
                      <a16:creationId xmlns:a16="http://schemas.microsoft.com/office/drawing/2014/main" id="{3050CB4E-C4D0-6641-4A04-108F1AD6753B}"/>
                    </a:ext>
                  </a:extLst>
                </p:cNvPr>
                <p:cNvSpPr/>
                <p:nvPr/>
              </p:nvSpPr>
              <p:spPr>
                <a:xfrm>
                  <a:off x="4190173" y="6318851"/>
                  <a:ext cx="536874" cy="268837"/>
                </a:xfrm>
                <a:custGeom>
                  <a:avLst/>
                  <a:gdLst>
                    <a:gd name="connsiteX0" fmla="*/ 421491 w 610692"/>
                    <a:gd name="connsiteY0" fmla="*/ 0 h 266455"/>
                    <a:gd name="connsiteX1" fmla="*/ 610692 w 610692"/>
                    <a:gd name="connsiteY1" fmla="*/ 0 h 266455"/>
                    <a:gd name="connsiteX2" fmla="*/ 183677 w 610692"/>
                    <a:gd name="connsiteY2" fmla="*/ 266456 h 266455"/>
                    <a:gd name="connsiteX3" fmla="*/ 0 w 610692"/>
                    <a:gd name="connsiteY3" fmla="*/ 266456 h 266455"/>
                    <a:gd name="connsiteX4" fmla="*/ 421491 w 610692"/>
                    <a:gd name="connsiteY4" fmla="*/ 0 h 266455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83677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17002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36874" h="268837">
                      <a:moveTo>
                        <a:pt x="421491" y="2381"/>
                      </a:moveTo>
                      <a:lnTo>
                        <a:pt x="536874" y="0"/>
                      </a:lnTo>
                      <a:lnTo>
                        <a:pt x="117002" y="268837"/>
                      </a:lnTo>
                      <a:lnTo>
                        <a:pt x="0" y="268837"/>
                      </a:lnTo>
                      <a:lnTo>
                        <a:pt x="421491" y="2381"/>
                      </a:lnTo>
                      <a:close/>
                    </a:path>
                  </a:pathLst>
                </a:custGeom>
                <a:grpFill/>
                <a:ln w="136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286" name="任意多边形: 形状 6285">
                  <a:extLst>
                    <a:ext uri="{FF2B5EF4-FFF2-40B4-BE49-F238E27FC236}">
                      <a16:creationId xmlns:a16="http://schemas.microsoft.com/office/drawing/2014/main" id="{EFDDF751-4B63-2808-4CF1-77E81447444B}"/>
                    </a:ext>
                  </a:extLst>
                </p:cNvPr>
                <p:cNvSpPr/>
                <p:nvPr/>
              </p:nvSpPr>
              <p:spPr>
                <a:xfrm>
                  <a:off x="4727047" y="6318851"/>
                  <a:ext cx="536874" cy="268837"/>
                </a:xfrm>
                <a:custGeom>
                  <a:avLst/>
                  <a:gdLst>
                    <a:gd name="connsiteX0" fmla="*/ 421491 w 610692"/>
                    <a:gd name="connsiteY0" fmla="*/ 0 h 266455"/>
                    <a:gd name="connsiteX1" fmla="*/ 610692 w 610692"/>
                    <a:gd name="connsiteY1" fmla="*/ 0 h 266455"/>
                    <a:gd name="connsiteX2" fmla="*/ 183677 w 610692"/>
                    <a:gd name="connsiteY2" fmla="*/ 266456 h 266455"/>
                    <a:gd name="connsiteX3" fmla="*/ 0 w 610692"/>
                    <a:gd name="connsiteY3" fmla="*/ 266456 h 266455"/>
                    <a:gd name="connsiteX4" fmla="*/ 421491 w 610692"/>
                    <a:gd name="connsiteY4" fmla="*/ 0 h 266455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83677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17002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36874" h="268837">
                      <a:moveTo>
                        <a:pt x="421491" y="2381"/>
                      </a:moveTo>
                      <a:lnTo>
                        <a:pt x="536874" y="0"/>
                      </a:lnTo>
                      <a:lnTo>
                        <a:pt x="117002" y="268837"/>
                      </a:lnTo>
                      <a:lnTo>
                        <a:pt x="0" y="268837"/>
                      </a:lnTo>
                      <a:lnTo>
                        <a:pt x="421491" y="2381"/>
                      </a:lnTo>
                      <a:close/>
                    </a:path>
                  </a:pathLst>
                </a:custGeom>
                <a:grpFill/>
                <a:ln w="136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287" name="任意多边形: 形状 6286">
                  <a:extLst>
                    <a:ext uri="{FF2B5EF4-FFF2-40B4-BE49-F238E27FC236}">
                      <a16:creationId xmlns:a16="http://schemas.microsoft.com/office/drawing/2014/main" id="{C27D2536-8ADE-633B-67DE-9981B8F5996D}"/>
                    </a:ext>
                  </a:extLst>
                </p:cNvPr>
                <p:cNvSpPr/>
                <p:nvPr/>
              </p:nvSpPr>
              <p:spPr>
                <a:xfrm>
                  <a:off x="5263921" y="6318851"/>
                  <a:ext cx="536874" cy="268837"/>
                </a:xfrm>
                <a:custGeom>
                  <a:avLst/>
                  <a:gdLst>
                    <a:gd name="connsiteX0" fmla="*/ 421491 w 610692"/>
                    <a:gd name="connsiteY0" fmla="*/ 0 h 266455"/>
                    <a:gd name="connsiteX1" fmla="*/ 610692 w 610692"/>
                    <a:gd name="connsiteY1" fmla="*/ 0 h 266455"/>
                    <a:gd name="connsiteX2" fmla="*/ 183677 w 610692"/>
                    <a:gd name="connsiteY2" fmla="*/ 266456 h 266455"/>
                    <a:gd name="connsiteX3" fmla="*/ 0 w 610692"/>
                    <a:gd name="connsiteY3" fmla="*/ 266456 h 266455"/>
                    <a:gd name="connsiteX4" fmla="*/ 421491 w 610692"/>
                    <a:gd name="connsiteY4" fmla="*/ 0 h 266455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83677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17002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36874" h="268837">
                      <a:moveTo>
                        <a:pt x="421491" y="2381"/>
                      </a:moveTo>
                      <a:lnTo>
                        <a:pt x="536874" y="0"/>
                      </a:lnTo>
                      <a:lnTo>
                        <a:pt x="117002" y="268837"/>
                      </a:lnTo>
                      <a:lnTo>
                        <a:pt x="0" y="268837"/>
                      </a:lnTo>
                      <a:lnTo>
                        <a:pt x="421491" y="2381"/>
                      </a:lnTo>
                      <a:close/>
                    </a:path>
                  </a:pathLst>
                </a:custGeom>
                <a:grpFill/>
                <a:ln w="136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288" name="任意多边形: 形状 6287">
                  <a:extLst>
                    <a:ext uri="{FF2B5EF4-FFF2-40B4-BE49-F238E27FC236}">
                      <a16:creationId xmlns:a16="http://schemas.microsoft.com/office/drawing/2014/main" id="{0FD6C5AD-E9BC-C273-CC10-C6F371283B46}"/>
                    </a:ext>
                  </a:extLst>
                </p:cNvPr>
                <p:cNvSpPr/>
                <p:nvPr/>
              </p:nvSpPr>
              <p:spPr>
                <a:xfrm>
                  <a:off x="5800795" y="6318851"/>
                  <a:ext cx="536874" cy="268837"/>
                </a:xfrm>
                <a:custGeom>
                  <a:avLst/>
                  <a:gdLst>
                    <a:gd name="connsiteX0" fmla="*/ 421491 w 610692"/>
                    <a:gd name="connsiteY0" fmla="*/ 0 h 266455"/>
                    <a:gd name="connsiteX1" fmla="*/ 610692 w 610692"/>
                    <a:gd name="connsiteY1" fmla="*/ 0 h 266455"/>
                    <a:gd name="connsiteX2" fmla="*/ 183677 w 610692"/>
                    <a:gd name="connsiteY2" fmla="*/ 266456 h 266455"/>
                    <a:gd name="connsiteX3" fmla="*/ 0 w 610692"/>
                    <a:gd name="connsiteY3" fmla="*/ 266456 h 266455"/>
                    <a:gd name="connsiteX4" fmla="*/ 421491 w 610692"/>
                    <a:gd name="connsiteY4" fmla="*/ 0 h 266455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83677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17002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36874" h="268837">
                      <a:moveTo>
                        <a:pt x="421491" y="2381"/>
                      </a:moveTo>
                      <a:lnTo>
                        <a:pt x="536874" y="0"/>
                      </a:lnTo>
                      <a:lnTo>
                        <a:pt x="117002" y="268837"/>
                      </a:lnTo>
                      <a:lnTo>
                        <a:pt x="0" y="268837"/>
                      </a:lnTo>
                      <a:lnTo>
                        <a:pt x="421491" y="2381"/>
                      </a:lnTo>
                      <a:close/>
                    </a:path>
                  </a:pathLst>
                </a:custGeom>
                <a:grpFill/>
                <a:ln w="136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293" name="任意多边形: 形状 6292">
                  <a:extLst>
                    <a:ext uri="{FF2B5EF4-FFF2-40B4-BE49-F238E27FC236}">
                      <a16:creationId xmlns:a16="http://schemas.microsoft.com/office/drawing/2014/main" id="{C7BB29C0-A7E5-F3C7-793D-42885D28F8C2}"/>
                    </a:ext>
                  </a:extLst>
                </p:cNvPr>
                <p:cNvSpPr/>
                <p:nvPr/>
              </p:nvSpPr>
              <p:spPr>
                <a:xfrm>
                  <a:off x="6337669" y="6318851"/>
                  <a:ext cx="536874" cy="268837"/>
                </a:xfrm>
                <a:custGeom>
                  <a:avLst/>
                  <a:gdLst>
                    <a:gd name="connsiteX0" fmla="*/ 421491 w 610692"/>
                    <a:gd name="connsiteY0" fmla="*/ 0 h 266455"/>
                    <a:gd name="connsiteX1" fmla="*/ 610692 w 610692"/>
                    <a:gd name="connsiteY1" fmla="*/ 0 h 266455"/>
                    <a:gd name="connsiteX2" fmla="*/ 183677 w 610692"/>
                    <a:gd name="connsiteY2" fmla="*/ 266456 h 266455"/>
                    <a:gd name="connsiteX3" fmla="*/ 0 w 610692"/>
                    <a:gd name="connsiteY3" fmla="*/ 266456 h 266455"/>
                    <a:gd name="connsiteX4" fmla="*/ 421491 w 610692"/>
                    <a:gd name="connsiteY4" fmla="*/ 0 h 266455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83677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17002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36874" h="268837">
                      <a:moveTo>
                        <a:pt x="421491" y="2381"/>
                      </a:moveTo>
                      <a:lnTo>
                        <a:pt x="536874" y="0"/>
                      </a:lnTo>
                      <a:lnTo>
                        <a:pt x="117002" y="268837"/>
                      </a:lnTo>
                      <a:lnTo>
                        <a:pt x="0" y="268837"/>
                      </a:lnTo>
                      <a:lnTo>
                        <a:pt x="421491" y="2381"/>
                      </a:lnTo>
                      <a:close/>
                    </a:path>
                  </a:pathLst>
                </a:custGeom>
                <a:grpFill/>
                <a:ln w="136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294" name="任意多边形: 形状 6293">
                  <a:extLst>
                    <a:ext uri="{FF2B5EF4-FFF2-40B4-BE49-F238E27FC236}">
                      <a16:creationId xmlns:a16="http://schemas.microsoft.com/office/drawing/2014/main" id="{13187EC4-5703-14DC-C3E5-035EC701BC2C}"/>
                    </a:ext>
                  </a:extLst>
                </p:cNvPr>
                <p:cNvSpPr/>
                <p:nvPr/>
              </p:nvSpPr>
              <p:spPr>
                <a:xfrm>
                  <a:off x="6874543" y="6318851"/>
                  <a:ext cx="536874" cy="268837"/>
                </a:xfrm>
                <a:custGeom>
                  <a:avLst/>
                  <a:gdLst>
                    <a:gd name="connsiteX0" fmla="*/ 421491 w 610692"/>
                    <a:gd name="connsiteY0" fmla="*/ 0 h 266455"/>
                    <a:gd name="connsiteX1" fmla="*/ 610692 w 610692"/>
                    <a:gd name="connsiteY1" fmla="*/ 0 h 266455"/>
                    <a:gd name="connsiteX2" fmla="*/ 183677 w 610692"/>
                    <a:gd name="connsiteY2" fmla="*/ 266456 h 266455"/>
                    <a:gd name="connsiteX3" fmla="*/ 0 w 610692"/>
                    <a:gd name="connsiteY3" fmla="*/ 266456 h 266455"/>
                    <a:gd name="connsiteX4" fmla="*/ 421491 w 610692"/>
                    <a:gd name="connsiteY4" fmla="*/ 0 h 266455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83677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  <a:gd name="connsiteX0" fmla="*/ 421491 w 536874"/>
                    <a:gd name="connsiteY0" fmla="*/ 2381 h 268837"/>
                    <a:gd name="connsiteX1" fmla="*/ 536874 w 536874"/>
                    <a:gd name="connsiteY1" fmla="*/ 0 h 268837"/>
                    <a:gd name="connsiteX2" fmla="*/ 117002 w 536874"/>
                    <a:gd name="connsiteY2" fmla="*/ 268837 h 268837"/>
                    <a:gd name="connsiteX3" fmla="*/ 0 w 536874"/>
                    <a:gd name="connsiteY3" fmla="*/ 268837 h 268837"/>
                    <a:gd name="connsiteX4" fmla="*/ 421491 w 536874"/>
                    <a:gd name="connsiteY4" fmla="*/ 2381 h 26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36874" h="268837">
                      <a:moveTo>
                        <a:pt x="421491" y="2381"/>
                      </a:moveTo>
                      <a:lnTo>
                        <a:pt x="536874" y="0"/>
                      </a:lnTo>
                      <a:lnTo>
                        <a:pt x="117002" y="268837"/>
                      </a:lnTo>
                      <a:lnTo>
                        <a:pt x="0" y="268837"/>
                      </a:lnTo>
                      <a:lnTo>
                        <a:pt x="421491" y="2381"/>
                      </a:lnTo>
                      <a:close/>
                    </a:path>
                  </a:pathLst>
                </a:custGeom>
                <a:grpFill/>
                <a:ln w="136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6297" name="任意多边形: 形状 6296">
                <a:extLst>
                  <a:ext uri="{FF2B5EF4-FFF2-40B4-BE49-F238E27FC236}">
                    <a16:creationId xmlns:a16="http://schemas.microsoft.com/office/drawing/2014/main" id="{4BDD705C-8294-D7D3-C73F-E54114A87785}"/>
                  </a:ext>
                </a:extLst>
              </p:cNvPr>
              <p:cNvSpPr/>
              <p:nvPr/>
            </p:nvSpPr>
            <p:spPr>
              <a:xfrm>
                <a:off x="5860773" y="6391275"/>
                <a:ext cx="381810" cy="177363"/>
              </a:xfrm>
              <a:custGeom>
                <a:avLst/>
                <a:gdLst>
                  <a:gd name="connsiteX0" fmla="*/ 421491 w 610692"/>
                  <a:gd name="connsiteY0" fmla="*/ 0 h 266455"/>
                  <a:gd name="connsiteX1" fmla="*/ 610692 w 610692"/>
                  <a:gd name="connsiteY1" fmla="*/ 0 h 266455"/>
                  <a:gd name="connsiteX2" fmla="*/ 183677 w 610692"/>
                  <a:gd name="connsiteY2" fmla="*/ 266456 h 266455"/>
                  <a:gd name="connsiteX3" fmla="*/ 0 w 610692"/>
                  <a:gd name="connsiteY3" fmla="*/ 266456 h 266455"/>
                  <a:gd name="connsiteX4" fmla="*/ 421491 w 610692"/>
                  <a:gd name="connsiteY4" fmla="*/ 0 h 266455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83677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17002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6874" h="268837">
                    <a:moveTo>
                      <a:pt x="421491" y="2381"/>
                    </a:moveTo>
                    <a:lnTo>
                      <a:pt x="536874" y="0"/>
                    </a:lnTo>
                    <a:lnTo>
                      <a:pt x="117002" y="268837"/>
                    </a:lnTo>
                    <a:lnTo>
                      <a:pt x="0" y="268837"/>
                    </a:lnTo>
                    <a:lnTo>
                      <a:pt x="421491" y="2381"/>
                    </a:lnTo>
                    <a:close/>
                  </a:path>
                </a:pathLst>
              </a:custGeom>
              <a:grpFill/>
              <a:ln w="13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298" name="任意多边形: 形状 6297">
                <a:extLst>
                  <a:ext uri="{FF2B5EF4-FFF2-40B4-BE49-F238E27FC236}">
                    <a16:creationId xmlns:a16="http://schemas.microsoft.com/office/drawing/2014/main" id="{1239C815-9289-6494-10AF-659D21075AFC}"/>
                  </a:ext>
                </a:extLst>
              </p:cNvPr>
              <p:cNvSpPr/>
              <p:nvPr/>
            </p:nvSpPr>
            <p:spPr>
              <a:xfrm>
                <a:off x="6194957" y="6391275"/>
                <a:ext cx="381810" cy="177363"/>
              </a:xfrm>
              <a:custGeom>
                <a:avLst/>
                <a:gdLst>
                  <a:gd name="connsiteX0" fmla="*/ 421491 w 610692"/>
                  <a:gd name="connsiteY0" fmla="*/ 0 h 266455"/>
                  <a:gd name="connsiteX1" fmla="*/ 610692 w 610692"/>
                  <a:gd name="connsiteY1" fmla="*/ 0 h 266455"/>
                  <a:gd name="connsiteX2" fmla="*/ 183677 w 610692"/>
                  <a:gd name="connsiteY2" fmla="*/ 266456 h 266455"/>
                  <a:gd name="connsiteX3" fmla="*/ 0 w 610692"/>
                  <a:gd name="connsiteY3" fmla="*/ 266456 h 266455"/>
                  <a:gd name="connsiteX4" fmla="*/ 421491 w 610692"/>
                  <a:gd name="connsiteY4" fmla="*/ 0 h 266455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83677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17002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6874" h="268837">
                    <a:moveTo>
                      <a:pt x="421491" y="2381"/>
                    </a:moveTo>
                    <a:lnTo>
                      <a:pt x="536874" y="0"/>
                    </a:lnTo>
                    <a:lnTo>
                      <a:pt x="117002" y="268837"/>
                    </a:lnTo>
                    <a:lnTo>
                      <a:pt x="0" y="268837"/>
                    </a:lnTo>
                    <a:lnTo>
                      <a:pt x="421491" y="2381"/>
                    </a:lnTo>
                    <a:close/>
                  </a:path>
                </a:pathLst>
              </a:custGeom>
              <a:grpFill/>
              <a:ln w="13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6301" name="组合 6300">
              <a:extLst>
                <a:ext uri="{FF2B5EF4-FFF2-40B4-BE49-F238E27FC236}">
                  <a16:creationId xmlns:a16="http://schemas.microsoft.com/office/drawing/2014/main" id="{00A3AD87-22DE-039C-E63A-5E7DAB50474B}"/>
                </a:ext>
              </a:extLst>
            </p:cNvPr>
            <p:cNvGrpSpPr/>
            <p:nvPr/>
          </p:nvGrpSpPr>
          <p:grpSpPr>
            <a:xfrm>
              <a:off x="5777673" y="272089"/>
              <a:ext cx="2586755" cy="171662"/>
              <a:chOff x="2042677" y="6318851"/>
              <a:chExt cx="3758118" cy="268837"/>
            </a:xfrm>
            <a:solidFill>
              <a:srgbClr val="0AAAEC"/>
            </a:solidFill>
          </p:grpSpPr>
          <p:sp>
            <p:nvSpPr>
              <p:cNvPr id="224" name="任意多边形: 形状 223">
                <a:extLst>
                  <a:ext uri="{FF2B5EF4-FFF2-40B4-BE49-F238E27FC236}">
                    <a16:creationId xmlns:a16="http://schemas.microsoft.com/office/drawing/2014/main" id="{F636DC1C-55EE-CC3C-BB3B-5199BF5C48B0}"/>
                  </a:ext>
                </a:extLst>
              </p:cNvPr>
              <p:cNvSpPr/>
              <p:nvPr/>
            </p:nvSpPr>
            <p:spPr>
              <a:xfrm>
                <a:off x="2042677" y="6318851"/>
                <a:ext cx="536874" cy="268837"/>
              </a:xfrm>
              <a:custGeom>
                <a:avLst/>
                <a:gdLst>
                  <a:gd name="connsiteX0" fmla="*/ 421491 w 610692"/>
                  <a:gd name="connsiteY0" fmla="*/ 0 h 266455"/>
                  <a:gd name="connsiteX1" fmla="*/ 610692 w 610692"/>
                  <a:gd name="connsiteY1" fmla="*/ 0 h 266455"/>
                  <a:gd name="connsiteX2" fmla="*/ 183677 w 610692"/>
                  <a:gd name="connsiteY2" fmla="*/ 266456 h 266455"/>
                  <a:gd name="connsiteX3" fmla="*/ 0 w 610692"/>
                  <a:gd name="connsiteY3" fmla="*/ 266456 h 266455"/>
                  <a:gd name="connsiteX4" fmla="*/ 421491 w 610692"/>
                  <a:gd name="connsiteY4" fmla="*/ 0 h 266455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83677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17002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6874" h="268837">
                    <a:moveTo>
                      <a:pt x="421491" y="2381"/>
                    </a:moveTo>
                    <a:lnTo>
                      <a:pt x="536874" y="0"/>
                    </a:lnTo>
                    <a:lnTo>
                      <a:pt x="117002" y="268837"/>
                    </a:lnTo>
                    <a:lnTo>
                      <a:pt x="0" y="268837"/>
                    </a:lnTo>
                    <a:lnTo>
                      <a:pt x="421491" y="2381"/>
                    </a:lnTo>
                    <a:close/>
                  </a:path>
                </a:pathLst>
              </a:custGeom>
              <a:grpFill/>
              <a:ln w="13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25" name="任意多边形: 形状 224">
                <a:extLst>
                  <a:ext uri="{FF2B5EF4-FFF2-40B4-BE49-F238E27FC236}">
                    <a16:creationId xmlns:a16="http://schemas.microsoft.com/office/drawing/2014/main" id="{291C6965-3227-941D-9717-21FD10BA3881}"/>
                  </a:ext>
                </a:extLst>
              </p:cNvPr>
              <p:cNvSpPr/>
              <p:nvPr/>
            </p:nvSpPr>
            <p:spPr>
              <a:xfrm>
                <a:off x="2579551" y="6318851"/>
                <a:ext cx="536874" cy="268837"/>
              </a:xfrm>
              <a:custGeom>
                <a:avLst/>
                <a:gdLst>
                  <a:gd name="connsiteX0" fmla="*/ 421491 w 610692"/>
                  <a:gd name="connsiteY0" fmla="*/ 0 h 266455"/>
                  <a:gd name="connsiteX1" fmla="*/ 610692 w 610692"/>
                  <a:gd name="connsiteY1" fmla="*/ 0 h 266455"/>
                  <a:gd name="connsiteX2" fmla="*/ 183677 w 610692"/>
                  <a:gd name="connsiteY2" fmla="*/ 266456 h 266455"/>
                  <a:gd name="connsiteX3" fmla="*/ 0 w 610692"/>
                  <a:gd name="connsiteY3" fmla="*/ 266456 h 266455"/>
                  <a:gd name="connsiteX4" fmla="*/ 421491 w 610692"/>
                  <a:gd name="connsiteY4" fmla="*/ 0 h 266455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83677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17002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6874" h="268837">
                    <a:moveTo>
                      <a:pt x="421491" y="2381"/>
                    </a:moveTo>
                    <a:lnTo>
                      <a:pt x="536874" y="0"/>
                    </a:lnTo>
                    <a:lnTo>
                      <a:pt x="117002" y="268837"/>
                    </a:lnTo>
                    <a:lnTo>
                      <a:pt x="0" y="268837"/>
                    </a:lnTo>
                    <a:lnTo>
                      <a:pt x="421491" y="2381"/>
                    </a:lnTo>
                    <a:close/>
                  </a:path>
                </a:pathLst>
              </a:custGeom>
              <a:grpFill/>
              <a:ln w="13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26" name="任意多边形: 形状 225">
                <a:extLst>
                  <a:ext uri="{FF2B5EF4-FFF2-40B4-BE49-F238E27FC236}">
                    <a16:creationId xmlns:a16="http://schemas.microsoft.com/office/drawing/2014/main" id="{D510BEBB-59C4-CB1D-3ECE-380C2F9DF250}"/>
                  </a:ext>
                </a:extLst>
              </p:cNvPr>
              <p:cNvSpPr/>
              <p:nvPr/>
            </p:nvSpPr>
            <p:spPr>
              <a:xfrm>
                <a:off x="3116425" y="6318851"/>
                <a:ext cx="536874" cy="268837"/>
              </a:xfrm>
              <a:custGeom>
                <a:avLst/>
                <a:gdLst>
                  <a:gd name="connsiteX0" fmla="*/ 421491 w 610692"/>
                  <a:gd name="connsiteY0" fmla="*/ 0 h 266455"/>
                  <a:gd name="connsiteX1" fmla="*/ 610692 w 610692"/>
                  <a:gd name="connsiteY1" fmla="*/ 0 h 266455"/>
                  <a:gd name="connsiteX2" fmla="*/ 183677 w 610692"/>
                  <a:gd name="connsiteY2" fmla="*/ 266456 h 266455"/>
                  <a:gd name="connsiteX3" fmla="*/ 0 w 610692"/>
                  <a:gd name="connsiteY3" fmla="*/ 266456 h 266455"/>
                  <a:gd name="connsiteX4" fmla="*/ 421491 w 610692"/>
                  <a:gd name="connsiteY4" fmla="*/ 0 h 266455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83677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17002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6874" h="268837">
                    <a:moveTo>
                      <a:pt x="421491" y="2381"/>
                    </a:moveTo>
                    <a:lnTo>
                      <a:pt x="536874" y="0"/>
                    </a:lnTo>
                    <a:lnTo>
                      <a:pt x="117002" y="268837"/>
                    </a:lnTo>
                    <a:lnTo>
                      <a:pt x="0" y="268837"/>
                    </a:lnTo>
                    <a:lnTo>
                      <a:pt x="421491" y="2381"/>
                    </a:lnTo>
                    <a:close/>
                  </a:path>
                </a:pathLst>
              </a:custGeom>
              <a:grpFill/>
              <a:ln w="13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29" name="任意多边形: 形状 228">
                <a:extLst>
                  <a:ext uri="{FF2B5EF4-FFF2-40B4-BE49-F238E27FC236}">
                    <a16:creationId xmlns:a16="http://schemas.microsoft.com/office/drawing/2014/main" id="{3DBFED9F-DB41-46DB-324A-6149CD3595B3}"/>
                  </a:ext>
                </a:extLst>
              </p:cNvPr>
              <p:cNvSpPr/>
              <p:nvPr/>
            </p:nvSpPr>
            <p:spPr>
              <a:xfrm>
                <a:off x="3653299" y="6318851"/>
                <a:ext cx="536874" cy="268837"/>
              </a:xfrm>
              <a:custGeom>
                <a:avLst/>
                <a:gdLst>
                  <a:gd name="connsiteX0" fmla="*/ 421491 w 610692"/>
                  <a:gd name="connsiteY0" fmla="*/ 0 h 266455"/>
                  <a:gd name="connsiteX1" fmla="*/ 610692 w 610692"/>
                  <a:gd name="connsiteY1" fmla="*/ 0 h 266455"/>
                  <a:gd name="connsiteX2" fmla="*/ 183677 w 610692"/>
                  <a:gd name="connsiteY2" fmla="*/ 266456 h 266455"/>
                  <a:gd name="connsiteX3" fmla="*/ 0 w 610692"/>
                  <a:gd name="connsiteY3" fmla="*/ 266456 h 266455"/>
                  <a:gd name="connsiteX4" fmla="*/ 421491 w 610692"/>
                  <a:gd name="connsiteY4" fmla="*/ 0 h 266455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83677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17002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6874" h="268837">
                    <a:moveTo>
                      <a:pt x="421491" y="2381"/>
                    </a:moveTo>
                    <a:lnTo>
                      <a:pt x="536874" y="0"/>
                    </a:lnTo>
                    <a:lnTo>
                      <a:pt x="117002" y="268837"/>
                    </a:lnTo>
                    <a:lnTo>
                      <a:pt x="0" y="268837"/>
                    </a:lnTo>
                    <a:lnTo>
                      <a:pt x="421491" y="2381"/>
                    </a:lnTo>
                    <a:close/>
                  </a:path>
                </a:pathLst>
              </a:custGeom>
              <a:grpFill/>
              <a:ln w="13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30" name="任意多边形: 形状 229">
                <a:extLst>
                  <a:ext uri="{FF2B5EF4-FFF2-40B4-BE49-F238E27FC236}">
                    <a16:creationId xmlns:a16="http://schemas.microsoft.com/office/drawing/2014/main" id="{1448DB37-ACF4-B1BE-1B18-A451ECEE9010}"/>
                  </a:ext>
                </a:extLst>
              </p:cNvPr>
              <p:cNvSpPr/>
              <p:nvPr/>
            </p:nvSpPr>
            <p:spPr>
              <a:xfrm>
                <a:off x="4190173" y="6318851"/>
                <a:ext cx="536874" cy="268837"/>
              </a:xfrm>
              <a:custGeom>
                <a:avLst/>
                <a:gdLst>
                  <a:gd name="connsiteX0" fmla="*/ 421491 w 610692"/>
                  <a:gd name="connsiteY0" fmla="*/ 0 h 266455"/>
                  <a:gd name="connsiteX1" fmla="*/ 610692 w 610692"/>
                  <a:gd name="connsiteY1" fmla="*/ 0 h 266455"/>
                  <a:gd name="connsiteX2" fmla="*/ 183677 w 610692"/>
                  <a:gd name="connsiteY2" fmla="*/ 266456 h 266455"/>
                  <a:gd name="connsiteX3" fmla="*/ 0 w 610692"/>
                  <a:gd name="connsiteY3" fmla="*/ 266456 h 266455"/>
                  <a:gd name="connsiteX4" fmla="*/ 421491 w 610692"/>
                  <a:gd name="connsiteY4" fmla="*/ 0 h 266455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83677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17002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6874" h="268837">
                    <a:moveTo>
                      <a:pt x="421491" y="2381"/>
                    </a:moveTo>
                    <a:lnTo>
                      <a:pt x="536874" y="0"/>
                    </a:lnTo>
                    <a:lnTo>
                      <a:pt x="117002" y="268837"/>
                    </a:lnTo>
                    <a:lnTo>
                      <a:pt x="0" y="268837"/>
                    </a:lnTo>
                    <a:lnTo>
                      <a:pt x="421491" y="2381"/>
                    </a:lnTo>
                    <a:close/>
                  </a:path>
                </a:pathLst>
              </a:custGeom>
              <a:grpFill/>
              <a:ln w="13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31" name="任意多边形: 形状 230">
                <a:extLst>
                  <a:ext uri="{FF2B5EF4-FFF2-40B4-BE49-F238E27FC236}">
                    <a16:creationId xmlns:a16="http://schemas.microsoft.com/office/drawing/2014/main" id="{B5AFEBD2-A74D-B79E-2647-CC0E59ED7944}"/>
                  </a:ext>
                </a:extLst>
              </p:cNvPr>
              <p:cNvSpPr/>
              <p:nvPr/>
            </p:nvSpPr>
            <p:spPr>
              <a:xfrm>
                <a:off x="4727047" y="6318851"/>
                <a:ext cx="536874" cy="268837"/>
              </a:xfrm>
              <a:custGeom>
                <a:avLst/>
                <a:gdLst>
                  <a:gd name="connsiteX0" fmla="*/ 421491 w 610692"/>
                  <a:gd name="connsiteY0" fmla="*/ 0 h 266455"/>
                  <a:gd name="connsiteX1" fmla="*/ 610692 w 610692"/>
                  <a:gd name="connsiteY1" fmla="*/ 0 h 266455"/>
                  <a:gd name="connsiteX2" fmla="*/ 183677 w 610692"/>
                  <a:gd name="connsiteY2" fmla="*/ 266456 h 266455"/>
                  <a:gd name="connsiteX3" fmla="*/ 0 w 610692"/>
                  <a:gd name="connsiteY3" fmla="*/ 266456 h 266455"/>
                  <a:gd name="connsiteX4" fmla="*/ 421491 w 610692"/>
                  <a:gd name="connsiteY4" fmla="*/ 0 h 266455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83677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17002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6874" h="268837">
                    <a:moveTo>
                      <a:pt x="421491" y="2381"/>
                    </a:moveTo>
                    <a:lnTo>
                      <a:pt x="536874" y="0"/>
                    </a:lnTo>
                    <a:lnTo>
                      <a:pt x="117002" y="268837"/>
                    </a:lnTo>
                    <a:lnTo>
                      <a:pt x="0" y="268837"/>
                    </a:lnTo>
                    <a:lnTo>
                      <a:pt x="421491" y="2381"/>
                    </a:lnTo>
                    <a:close/>
                  </a:path>
                </a:pathLst>
              </a:custGeom>
              <a:grpFill/>
              <a:ln w="13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32" name="任意多边形: 形状 231">
                <a:extLst>
                  <a:ext uri="{FF2B5EF4-FFF2-40B4-BE49-F238E27FC236}">
                    <a16:creationId xmlns:a16="http://schemas.microsoft.com/office/drawing/2014/main" id="{092179B0-381D-BE20-FF51-24295634F8F8}"/>
                  </a:ext>
                </a:extLst>
              </p:cNvPr>
              <p:cNvSpPr/>
              <p:nvPr/>
            </p:nvSpPr>
            <p:spPr>
              <a:xfrm>
                <a:off x="5263921" y="6318851"/>
                <a:ext cx="536874" cy="268837"/>
              </a:xfrm>
              <a:custGeom>
                <a:avLst/>
                <a:gdLst>
                  <a:gd name="connsiteX0" fmla="*/ 421491 w 610692"/>
                  <a:gd name="connsiteY0" fmla="*/ 0 h 266455"/>
                  <a:gd name="connsiteX1" fmla="*/ 610692 w 610692"/>
                  <a:gd name="connsiteY1" fmla="*/ 0 h 266455"/>
                  <a:gd name="connsiteX2" fmla="*/ 183677 w 610692"/>
                  <a:gd name="connsiteY2" fmla="*/ 266456 h 266455"/>
                  <a:gd name="connsiteX3" fmla="*/ 0 w 610692"/>
                  <a:gd name="connsiteY3" fmla="*/ 266456 h 266455"/>
                  <a:gd name="connsiteX4" fmla="*/ 421491 w 610692"/>
                  <a:gd name="connsiteY4" fmla="*/ 0 h 266455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83677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  <a:gd name="connsiteX0" fmla="*/ 421491 w 536874"/>
                  <a:gd name="connsiteY0" fmla="*/ 2381 h 268837"/>
                  <a:gd name="connsiteX1" fmla="*/ 536874 w 536874"/>
                  <a:gd name="connsiteY1" fmla="*/ 0 h 268837"/>
                  <a:gd name="connsiteX2" fmla="*/ 117002 w 536874"/>
                  <a:gd name="connsiteY2" fmla="*/ 268837 h 268837"/>
                  <a:gd name="connsiteX3" fmla="*/ 0 w 536874"/>
                  <a:gd name="connsiteY3" fmla="*/ 268837 h 268837"/>
                  <a:gd name="connsiteX4" fmla="*/ 421491 w 536874"/>
                  <a:gd name="connsiteY4" fmla="*/ 2381 h 268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6874" h="268837">
                    <a:moveTo>
                      <a:pt x="421491" y="2381"/>
                    </a:moveTo>
                    <a:lnTo>
                      <a:pt x="536874" y="0"/>
                    </a:lnTo>
                    <a:lnTo>
                      <a:pt x="117002" y="268837"/>
                    </a:lnTo>
                    <a:lnTo>
                      <a:pt x="0" y="268837"/>
                    </a:lnTo>
                    <a:lnTo>
                      <a:pt x="421491" y="2381"/>
                    </a:lnTo>
                    <a:close/>
                  </a:path>
                </a:pathLst>
              </a:custGeom>
              <a:grpFill/>
              <a:ln w="13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243" name="组合 242">
              <a:extLst>
                <a:ext uri="{FF2B5EF4-FFF2-40B4-BE49-F238E27FC236}">
                  <a16:creationId xmlns:a16="http://schemas.microsoft.com/office/drawing/2014/main" id="{033FFFCC-9CF7-4F8C-D5E4-025BE778C38F}"/>
                </a:ext>
              </a:extLst>
            </p:cNvPr>
            <p:cNvGrpSpPr/>
            <p:nvPr/>
          </p:nvGrpSpPr>
          <p:grpSpPr>
            <a:xfrm>
              <a:off x="712484" y="1632155"/>
              <a:ext cx="4994896" cy="1252946"/>
              <a:chOff x="8988230" y="1170162"/>
              <a:chExt cx="2526103" cy="1252946"/>
            </a:xfrm>
          </p:grpSpPr>
          <p:sp>
            <p:nvSpPr>
              <p:cNvPr id="244" name="任意多边形: 形状 243">
                <a:extLst>
                  <a:ext uri="{FF2B5EF4-FFF2-40B4-BE49-F238E27FC236}">
                    <a16:creationId xmlns:a16="http://schemas.microsoft.com/office/drawing/2014/main" id="{4A4DB4CE-6AAC-7F9F-1E6B-17A34614405C}"/>
                  </a:ext>
                </a:extLst>
              </p:cNvPr>
              <p:cNvSpPr/>
              <p:nvPr/>
            </p:nvSpPr>
            <p:spPr>
              <a:xfrm>
                <a:off x="8988230" y="1170162"/>
                <a:ext cx="2526102" cy="1252946"/>
              </a:xfrm>
              <a:custGeom>
                <a:avLst/>
                <a:gdLst>
                  <a:gd name="connsiteX0" fmla="*/ 0 w 3162300"/>
                  <a:gd name="connsiteY0" fmla="*/ 0 h 1333500"/>
                  <a:gd name="connsiteX1" fmla="*/ 2628900 w 3162300"/>
                  <a:gd name="connsiteY1" fmla="*/ 0 h 1333500"/>
                  <a:gd name="connsiteX2" fmla="*/ 3162300 w 3162300"/>
                  <a:gd name="connsiteY2" fmla="*/ 295275 h 1333500"/>
                  <a:gd name="connsiteX3" fmla="*/ 3162300 w 3162300"/>
                  <a:gd name="connsiteY3" fmla="*/ 1333500 h 1333500"/>
                  <a:gd name="connsiteX4" fmla="*/ 314325 w 3162300"/>
                  <a:gd name="connsiteY4" fmla="*/ 1333500 h 1333500"/>
                  <a:gd name="connsiteX5" fmla="*/ 9525 w 3162300"/>
                  <a:gd name="connsiteY5" fmla="*/ 1085850 h 1333500"/>
                  <a:gd name="connsiteX6" fmla="*/ 0 w 3162300"/>
                  <a:gd name="connsiteY6" fmla="*/ 0 h 1333500"/>
                  <a:gd name="connsiteX0" fmla="*/ 0 w 3162300"/>
                  <a:gd name="connsiteY0" fmla="*/ 8160 h 1341660"/>
                  <a:gd name="connsiteX1" fmla="*/ 2899059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314325 w 3162300"/>
                  <a:gd name="connsiteY4" fmla="*/ 1341660 h 1341660"/>
                  <a:gd name="connsiteX5" fmla="*/ 9525 w 3162300"/>
                  <a:gd name="connsiteY5" fmla="*/ 1094010 h 1341660"/>
                  <a:gd name="connsiteX6" fmla="*/ 0 w 3162300"/>
                  <a:gd name="connsiteY6" fmla="*/ 8160 h 1341660"/>
                  <a:gd name="connsiteX0" fmla="*/ 0 w 3162300"/>
                  <a:gd name="connsiteY0" fmla="*/ 8160 h 1341660"/>
                  <a:gd name="connsiteX1" fmla="*/ 2899059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217839 w 3162300"/>
                  <a:gd name="connsiteY4" fmla="*/ 1325341 h 1341660"/>
                  <a:gd name="connsiteX5" fmla="*/ 9525 w 3162300"/>
                  <a:gd name="connsiteY5" fmla="*/ 1094010 h 1341660"/>
                  <a:gd name="connsiteX6" fmla="*/ 0 w 3162300"/>
                  <a:gd name="connsiteY6" fmla="*/ 8160 h 1341660"/>
                  <a:gd name="connsiteX0" fmla="*/ 0 w 3162300"/>
                  <a:gd name="connsiteY0" fmla="*/ 8160 h 1341660"/>
                  <a:gd name="connsiteX1" fmla="*/ 2952126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217839 w 3162300"/>
                  <a:gd name="connsiteY4" fmla="*/ 1325341 h 1341660"/>
                  <a:gd name="connsiteX5" fmla="*/ 9525 w 3162300"/>
                  <a:gd name="connsiteY5" fmla="*/ 1094010 h 1341660"/>
                  <a:gd name="connsiteX6" fmla="*/ 0 w 3162300"/>
                  <a:gd name="connsiteY6" fmla="*/ 8160 h 1341660"/>
                  <a:gd name="connsiteX0" fmla="*/ 0 w 3162300"/>
                  <a:gd name="connsiteY0" fmla="*/ 8160 h 1341660"/>
                  <a:gd name="connsiteX1" fmla="*/ 2952126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217839 w 3162300"/>
                  <a:gd name="connsiteY4" fmla="*/ 1325341 h 1341660"/>
                  <a:gd name="connsiteX5" fmla="*/ 480 w 3162300"/>
                  <a:gd name="connsiteY5" fmla="*/ 1094010 h 1341660"/>
                  <a:gd name="connsiteX6" fmla="*/ 0 w 3162300"/>
                  <a:gd name="connsiteY6" fmla="*/ 8160 h 1341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62300" h="1341660">
                    <a:moveTo>
                      <a:pt x="0" y="8160"/>
                    </a:moveTo>
                    <a:lnTo>
                      <a:pt x="2952126" y="0"/>
                    </a:lnTo>
                    <a:lnTo>
                      <a:pt x="3162300" y="303435"/>
                    </a:lnTo>
                    <a:lnTo>
                      <a:pt x="3162300" y="1341660"/>
                    </a:lnTo>
                    <a:lnTo>
                      <a:pt x="217839" y="1325341"/>
                    </a:lnTo>
                    <a:lnTo>
                      <a:pt x="480" y="1094010"/>
                    </a:lnTo>
                    <a:lnTo>
                      <a:pt x="0" y="8160"/>
                    </a:lnTo>
                    <a:close/>
                  </a:path>
                </a:pathLst>
              </a:custGeom>
              <a:pattFill prst="wdDnDiag">
                <a:fgClr>
                  <a:srgbClr val="021A75"/>
                </a:fgClr>
                <a:bgClr>
                  <a:srgbClr val="052ECB"/>
                </a:bgClr>
              </a:patt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245" name="文本框 244">
                <a:extLst>
                  <a:ext uri="{FF2B5EF4-FFF2-40B4-BE49-F238E27FC236}">
                    <a16:creationId xmlns:a16="http://schemas.microsoft.com/office/drawing/2014/main" id="{40BFA898-1D0C-684D-7363-2A1F0A84D3F3}"/>
                  </a:ext>
                </a:extLst>
              </p:cNvPr>
              <p:cNvSpPr txBox="1"/>
              <p:nvPr/>
            </p:nvSpPr>
            <p:spPr>
              <a:xfrm>
                <a:off x="9105779" y="1411580"/>
                <a:ext cx="21608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b="1" dirty="0">
                    <a:ln w="12700">
                      <a:noFill/>
                    </a:ln>
                    <a:solidFill>
                      <a:schemeClr val="bg1"/>
                    </a:solidFill>
                  </a:rPr>
                  <a:t>对硬件要求降低，可以玩大型游戏</a:t>
                </a:r>
                <a:endParaRPr lang="en-US" altLang="zh-CN" sz="1600" b="1" dirty="0">
                  <a:ln w="12700">
                    <a:noFill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246" name="文本框 245">
                <a:extLst>
                  <a:ext uri="{FF2B5EF4-FFF2-40B4-BE49-F238E27FC236}">
                    <a16:creationId xmlns:a16="http://schemas.microsoft.com/office/drawing/2014/main" id="{DAD33D02-DD45-F316-E895-656B2084D214}"/>
                  </a:ext>
                </a:extLst>
              </p:cNvPr>
              <p:cNvSpPr txBox="1"/>
              <p:nvPr/>
            </p:nvSpPr>
            <p:spPr>
              <a:xfrm>
                <a:off x="9140190" y="1734784"/>
                <a:ext cx="23741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3200" b="1" dirty="0">
                    <a:ln w="12700">
                      <a:noFill/>
                    </a:ln>
                    <a:solidFill>
                      <a:srgbClr val="00DFFD"/>
                    </a:solidFill>
                    <a:latin typeface="+mj-lt"/>
                    <a:ea typeface="+mj-ea"/>
                  </a:rPr>
                  <a:t>56.57%</a:t>
                </a:r>
              </a:p>
            </p:txBody>
          </p:sp>
        </p:grpSp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9E9DD6BA-64CF-8053-82A6-9522C8ADA0FE}"/>
                </a:ext>
              </a:extLst>
            </p:cNvPr>
            <p:cNvGrpSpPr/>
            <p:nvPr/>
          </p:nvGrpSpPr>
          <p:grpSpPr>
            <a:xfrm>
              <a:off x="712484" y="3115764"/>
              <a:ext cx="4994896" cy="1252946"/>
              <a:chOff x="8988230" y="1170162"/>
              <a:chExt cx="2526103" cy="1252946"/>
            </a:xfrm>
          </p:grpSpPr>
          <p:sp>
            <p:nvSpPr>
              <p:cNvPr id="3" name="任意多边形: 形状 2">
                <a:extLst>
                  <a:ext uri="{FF2B5EF4-FFF2-40B4-BE49-F238E27FC236}">
                    <a16:creationId xmlns:a16="http://schemas.microsoft.com/office/drawing/2014/main" id="{C7E70865-7B17-748F-7143-E7FA216AF449}"/>
                  </a:ext>
                </a:extLst>
              </p:cNvPr>
              <p:cNvSpPr/>
              <p:nvPr/>
            </p:nvSpPr>
            <p:spPr>
              <a:xfrm>
                <a:off x="8988230" y="1170162"/>
                <a:ext cx="2526102" cy="1252946"/>
              </a:xfrm>
              <a:custGeom>
                <a:avLst/>
                <a:gdLst>
                  <a:gd name="connsiteX0" fmla="*/ 0 w 3162300"/>
                  <a:gd name="connsiteY0" fmla="*/ 0 h 1333500"/>
                  <a:gd name="connsiteX1" fmla="*/ 2628900 w 3162300"/>
                  <a:gd name="connsiteY1" fmla="*/ 0 h 1333500"/>
                  <a:gd name="connsiteX2" fmla="*/ 3162300 w 3162300"/>
                  <a:gd name="connsiteY2" fmla="*/ 295275 h 1333500"/>
                  <a:gd name="connsiteX3" fmla="*/ 3162300 w 3162300"/>
                  <a:gd name="connsiteY3" fmla="*/ 1333500 h 1333500"/>
                  <a:gd name="connsiteX4" fmla="*/ 314325 w 3162300"/>
                  <a:gd name="connsiteY4" fmla="*/ 1333500 h 1333500"/>
                  <a:gd name="connsiteX5" fmla="*/ 9525 w 3162300"/>
                  <a:gd name="connsiteY5" fmla="*/ 1085850 h 1333500"/>
                  <a:gd name="connsiteX6" fmla="*/ 0 w 3162300"/>
                  <a:gd name="connsiteY6" fmla="*/ 0 h 1333500"/>
                  <a:gd name="connsiteX0" fmla="*/ 0 w 3162300"/>
                  <a:gd name="connsiteY0" fmla="*/ 8160 h 1341660"/>
                  <a:gd name="connsiteX1" fmla="*/ 2899059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314325 w 3162300"/>
                  <a:gd name="connsiteY4" fmla="*/ 1341660 h 1341660"/>
                  <a:gd name="connsiteX5" fmla="*/ 9525 w 3162300"/>
                  <a:gd name="connsiteY5" fmla="*/ 1094010 h 1341660"/>
                  <a:gd name="connsiteX6" fmla="*/ 0 w 3162300"/>
                  <a:gd name="connsiteY6" fmla="*/ 8160 h 1341660"/>
                  <a:gd name="connsiteX0" fmla="*/ 0 w 3162300"/>
                  <a:gd name="connsiteY0" fmla="*/ 8160 h 1341660"/>
                  <a:gd name="connsiteX1" fmla="*/ 2899059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217839 w 3162300"/>
                  <a:gd name="connsiteY4" fmla="*/ 1325341 h 1341660"/>
                  <a:gd name="connsiteX5" fmla="*/ 9525 w 3162300"/>
                  <a:gd name="connsiteY5" fmla="*/ 1094010 h 1341660"/>
                  <a:gd name="connsiteX6" fmla="*/ 0 w 3162300"/>
                  <a:gd name="connsiteY6" fmla="*/ 8160 h 1341660"/>
                  <a:gd name="connsiteX0" fmla="*/ 0 w 3162300"/>
                  <a:gd name="connsiteY0" fmla="*/ 8160 h 1341660"/>
                  <a:gd name="connsiteX1" fmla="*/ 2952126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217839 w 3162300"/>
                  <a:gd name="connsiteY4" fmla="*/ 1325341 h 1341660"/>
                  <a:gd name="connsiteX5" fmla="*/ 9525 w 3162300"/>
                  <a:gd name="connsiteY5" fmla="*/ 1094010 h 1341660"/>
                  <a:gd name="connsiteX6" fmla="*/ 0 w 3162300"/>
                  <a:gd name="connsiteY6" fmla="*/ 8160 h 1341660"/>
                  <a:gd name="connsiteX0" fmla="*/ 0 w 3162300"/>
                  <a:gd name="connsiteY0" fmla="*/ 8160 h 1341660"/>
                  <a:gd name="connsiteX1" fmla="*/ 2952126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217839 w 3162300"/>
                  <a:gd name="connsiteY4" fmla="*/ 1325341 h 1341660"/>
                  <a:gd name="connsiteX5" fmla="*/ 480 w 3162300"/>
                  <a:gd name="connsiteY5" fmla="*/ 1094010 h 1341660"/>
                  <a:gd name="connsiteX6" fmla="*/ 0 w 3162300"/>
                  <a:gd name="connsiteY6" fmla="*/ 8160 h 1341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62300" h="1341660">
                    <a:moveTo>
                      <a:pt x="0" y="8160"/>
                    </a:moveTo>
                    <a:lnTo>
                      <a:pt x="2952126" y="0"/>
                    </a:lnTo>
                    <a:lnTo>
                      <a:pt x="3162300" y="303435"/>
                    </a:lnTo>
                    <a:lnTo>
                      <a:pt x="3162300" y="1341660"/>
                    </a:lnTo>
                    <a:lnTo>
                      <a:pt x="217839" y="1325341"/>
                    </a:lnTo>
                    <a:lnTo>
                      <a:pt x="480" y="1094010"/>
                    </a:lnTo>
                    <a:lnTo>
                      <a:pt x="0" y="8160"/>
                    </a:lnTo>
                    <a:close/>
                  </a:path>
                </a:pathLst>
              </a:custGeom>
              <a:pattFill prst="wdDnDiag">
                <a:fgClr>
                  <a:srgbClr val="021A75"/>
                </a:fgClr>
                <a:bgClr>
                  <a:srgbClr val="052EC9"/>
                </a:bgClr>
              </a:patt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556100B-75BC-6BC3-7882-4E74584BF1F9}"/>
                  </a:ext>
                </a:extLst>
              </p:cNvPr>
              <p:cNvSpPr txBox="1"/>
              <p:nvPr/>
            </p:nvSpPr>
            <p:spPr>
              <a:xfrm>
                <a:off x="9105779" y="1411580"/>
                <a:ext cx="21608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b="1" dirty="0">
                    <a:ln w="12700">
                      <a:noFill/>
                    </a:ln>
                    <a:solidFill>
                      <a:schemeClr val="bg1"/>
                    </a:solidFill>
                  </a:rPr>
                  <a:t>不需要花时间更新</a:t>
                </a:r>
                <a:endParaRPr lang="en-US" altLang="zh-CN" sz="1600" b="1" dirty="0">
                  <a:ln w="12700">
                    <a:noFill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9B52E595-F51F-C705-CE3B-287347E92535}"/>
                  </a:ext>
                </a:extLst>
              </p:cNvPr>
              <p:cNvSpPr txBox="1"/>
              <p:nvPr/>
            </p:nvSpPr>
            <p:spPr>
              <a:xfrm>
                <a:off x="9140190" y="1734784"/>
                <a:ext cx="23741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3200" b="1" dirty="0">
                    <a:ln w="12700">
                      <a:noFill/>
                    </a:ln>
                    <a:solidFill>
                      <a:schemeClr val="bg1"/>
                    </a:solidFill>
                    <a:latin typeface="+mj-lt"/>
                    <a:ea typeface="+mj-ea"/>
                  </a:rPr>
                  <a:t>51.48%</a:t>
                </a:r>
              </a:p>
            </p:txBody>
          </p:sp>
        </p:grp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B54E77B6-C408-585C-18EF-9C0E3EF3FADC}"/>
                </a:ext>
              </a:extLst>
            </p:cNvPr>
            <p:cNvGrpSpPr/>
            <p:nvPr/>
          </p:nvGrpSpPr>
          <p:grpSpPr>
            <a:xfrm>
              <a:off x="712484" y="4599372"/>
              <a:ext cx="4994896" cy="1252946"/>
              <a:chOff x="8988230" y="1170162"/>
              <a:chExt cx="2526103" cy="1252946"/>
            </a:xfrm>
          </p:grpSpPr>
          <p:sp>
            <p:nvSpPr>
              <p:cNvPr id="7" name="任意多边形: 形状 6">
                <a:extLst>
                  <a:ext uri="{FF2B5EF4-FFF2-40B4-BE49-F238E27FC236}">
                    <a16:creationId xmlns:a16="http://schemas.microsoft.com/office/drawing/2014/main" id="{677AEE7F-8CAB-5ABE-6435-1EEE668E07FB}"/>
                  </a:ext>
                </a:extLst>
              </p:cNvPr>
              <p:cNvSpPr/>
              <p:nvPr/>
            </p:nvSpPr>
            <p:spPr>
              <a:xfrm>
                <a:off x="8988230" y="1170162"/>
                <a:ext cx="2526102" cy="1252946"/>
              </a:xfrm>
              <a:custGeom>
                <a:avLst/>
                <a:gdLst>
                  <a:gd name="connsiteX0" fmla="*/ 0 w 3162300"/>
                  <a:gd name="connsiteY0" fmla="*/ 0 h 1333500"/>
                  <a:gd name="connsiteX1" fmla="*/ 2628900 w 3162300"/>
                  <a:gd name="connsiteY1" fmla="*/ 0 h 1333500"/>
                  <a:gd name="connsiteX2" fmla="*/ 3162300 w 3162300"/>
                  <a:gd name="connsiteY2" fmla="*/ 295275 h 1333500"/>
                  <a:gd name="connsiteX3" fmla="*/ 3162300 w 3162300"/>
                  <a:gd name="connsiteY3" fmla="*/ 1333500 h 1333500"/>
                  <a:gd name="connsiteX4" fmla="*/ 314325 w 3162300"/>
                  <a:gd name="connsiteY4" fmla="*/ 1333500 h 1333500"/>
                  <a:gd name="connsiteX5" fmla="*/ 9525 w 3162300"/>
                  <a:gd name="connsiteY5" fmla="*/ 1085850 h 1333500"/>
                  <a:gd name="connsiteX6" fmla="*/ 0 w 3162300"/>
                  <a:gd name="connsiteY6" fmla="*/ 0 h 1333500"/>
                  <a:gd name="connsiteX0" fmla="*/ 0 w 3162300"/>
                  <a:gd name="connsiteY0" fmla="*/ 8160 h 1341660"/>
                  <a:gd name="connsiteX1" fmla="*/ 2899059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314325 w 3162300"/>
                  <a:gd name="connsiteY4" fmla="*/ 1341660 h 1341660"/>
                  <a:gd name="connsiteX5" fmla="*/ 9525 w 3162300"/>
                  <a:gd name="connsiteY5" fmla="*/ 1094010 h 1341660"/>
                  <a:gd name="connsiteX6" fmla="*/ 0 w 3162300"/>
                  <a:gd name="connsiteY6" fmla="*/ 8160 h 1341660"/>
                  <a:gd name="connsiteX0" fmla="*/ 0 w 3162300"/>
                  <a:gd name="connsiteY0" fmla="*/ 8160 h 1341660"/>
                  <a:gd name="connsiteX1" fmla="*/ 2899059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217839 w 3162300"/>
                  <a:gd name="connsiteY4" fmla="*/ 1325341 h 1341660"/>
                  <a:gd name="connsiteX5" fmla="*/ 9525 w 3162300"/>
                  <a:gd name="connsiteY5" fmla="*/ 1094010 h 1341660"/>
                  <a:gd name="connsiteX6" fmla="*/ 0 w 3162300"/>
                  <a:gd name="connsiteY6" fmla="*/ 8160 h 1341660"/>
                  <a:gd name="connsiteX0" fmla="*/ 0 w 3162300"/>
                  <a:gd name="connsiteY0" fmla="*/ 8160 h 1341660"/>
                  <a:gd name="connsiteX1" fmla="*/ 2952126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217839 w 3162300"/>
                  <a:gd name="connsiteY4" fmla="*/ 1325341 h 1341660"/>
                  <a:gd name="connsiteX5" fmla="*/ 9525 w 3162300"/>
                  <a:gd name="connsiteY5" fmla="*/ 1094010 h 1341660"/>
                  <a:gd name="connsiteX6" fmla="*/ 0 w 3162300"/>
                  <a:gd name="connsiteY6" fmla="*/ 8160 h 1341660"/>
                  <a:gd name="connsiteX0" fmla="*/ 0 w 3162300"/>
                  <a:gd name="connsiteY0" fmla="*/ 8160 h 1341660"/>
                  <a:gd name="connsiteX1" fmla="*/ 2952126 w 3162300"/>
                  <a:gd name="connsiteY1" fmla="*/ 0 h 1341660"/>
                  <a:gd name="connsiteX2" fmla="*/ 3162300 w 3162300"/>
                  <a:gd name="connsiteY2" fmla="*/ 303435 h 1341660"/>
                  <a:gd name="connsiteX3" fmla="*/ 3162300 w 3162300"/>
                  <a:gd name="connsiteY3" fmla="*/ 1341660 h 1341660"/>
                  <a:gd name="connsiteX4" fmla="*/ 217839 w 3162300"/>
                  <a:gd name="connsiteY4" fmla="*/ 1325341 h 1341660"/>
                  <a:gd name="connsiteX5" fmla="*/ 480 w 3162300"/>
                  <a:gd name="connsiteY5" fmla="*/ 1094010 h 1341660"/>
                  <a:gd name="connsiteX6" fmla="*/ 0 w 3162300"/>
                  <a:gd name="connsiteY6" fmla="*/ 8160 h 1341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62300" h="1341660">
                    <a:moveTo>
                      <a:pt x="0" y="8160"/>
                    </a:moveTo>
                    <a:lnTo>
                      <a:pt x="2952126" y="0"/>
                    </a:lnTo>
                    <a:lnTo>
                      <a:pt x="3162300" y="303435"/>
                    </a:lnTo>
                    <a:lnTo>
                      <a:pt x="3162300" y="1341660"/>
                    </a:lnTo>
                    <a:lnTo>
                      <a:pt x="217839" y="1325341"/>
                    </a:lnTo>
                    <a:lnTo>
                      <a:pt x="480" y="1094010"/>
                    </a:lnTo>
                    <a:lnTo>
                      <a:pt x="0" y="8160"/>
                    </a:lnTo>
                    <a:close/>
                  </a:path>
                </a:pathLst>
              </a:custGeom>
              <a:pattFill prst="wdDnDiag">
                <a:fgClr>
                  <a:srgbClr val="021A75"/>
                </a:fgClr>
                <a:bgClr>
                  <a:srgbClr val="042DC4"/>
                </a:bgClr>
              </a:patt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5C4DFCE-5421-271A-8730-7680EA4F4257}"/>
                  </a:ext>
                </a:extLst>
              </p:cNvPr>
              <p:cNvSpPr txBox="1"/>
              <p:nvPr/>
            </p:nvSpPr>
            <p:spPr>
              <a:xfrm>
                <a:off x="9105779" y="1411580"/>
                <a:ext cx="21608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b="1" dirty="0">
                    <a:ln w="12700">
                      <a:noFill/>
                    </a:ln>
                    <a:solidFill>
                      <a:schemeClr val="bg1"/>
                    </a:solidFill>
                  </a:rPr>
                  <a:t>可跨设备玩，较为便利</a:t>
                </a:r>
                <a:endParaRPr lang="en-US" altLang="zh-CN" sz="1600" b="1" dirty="0">
                  <a:ln w="12700">
                    <a:noFill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15F39235-1B1F-3FBF-04BF-DF5E5208D194}"/>
                  </a:ext>
                </a:extLst>
              </p:cNvPr>
              <p:cNvSpPr txBox="1"/>
              <p:nvPr/>
            </p:nvSpPr>
            <p:spPr>
              <a:xfrm>
                <a:off x="9140190" y="1734784"/>
                <a:ext cx="23741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3200" b="1" dirty="0">
                    <a:ln w="12700">
                      <a:noFill/>
                    </a:ln>
                    <a:solidFill>
                      <a:schemeClr val="bg1"/>
                    </a:solidFill>
                    <a:latin typeface="+mj-lt"/>
                    <a:ea typeface="+mj-ea"/>
                  </a:rPr>
                  <a:t>47.46%</a:t>
                </a:r>
              </a:p>
            </p:txBody>
          </p: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9FB32D6D-285B-BE3B-87EB-F92E40F307DE}"/>
                </a:ext>
              </a:extLst>
            </p:cNvPr>
            <p:cNvGrpSpPr/>
            <p:nvPr/>
          </p:nvGrpSpPr>
          <p:grpSpPr>
            <a:xfrm>
              <a:off x="2740783" y="3447835"/>
              <a:ext cx="289458" cy="181867"/>
              <a:chOff x="2759098" y="3348870"/>
              <a:chExt cx="513125" cy="322398"/>
            </a:xfrm>
            <a:solidFill>
              <a:schemeClr val="bg1"/>
            </a:solidFill>
          </p:grpSpPr>
          <p:sp>
            <p:nvSpPr>
              <p:cNvPr id="13" name="箭头: V 形 12">
                <a:extLst>
                  <a:ext uri="{FF2B5EF4-FFF2-40B4-BE49-F238E27FC236}">
                    <a16:creationId xmlns:a16="http://schemas.microsoft.com/office/drawing/2014/main" id="{8E96DB0E-D033-0713-5C61-A11AA1CA734C}"/>
                  </a:ext>
                </a:extLst>
              </p:cNvPr>
              <p:cNvSpPr/>
              <p:nvPr/>
            </p:nvSpPr>
            <p:spPr>
              <a:xfrm>
                <a:off x="2759098" y="3348870"/>
                <a:ext cx="303414" cy="322398"/>
              </a:xfrm>
              <a:prstGeom prst="chevron">
                <a:avLst>
                  <a:gd name="adj" fmla="val 7349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箭头: V 形 13">
                <a:extLst>
                  <a:ext uri="{FF2B5EF4-FFF2-40B4-BE49-F238E27FC236}">
                    <a16:creationId xmlns:a16="http://schemas.microsoft.com/office/drawing/2014/main" id="{BDA01608-5934-C37C-CD9B-69EE67B5E31F}"/>
                  </a:ext>
                </a:extLst>
              </p:cNvPr>
              <p:cNvSpPr/>
              <p:nvPr/>
            </p:nvSpPr>
            <p:spPr>
              <a:xfrm>
                <a:off x="2968809" y="3348870"/>
                <a:ext cx="303414" cy="322398"/>
              </a:xfrm>
              <a:prstGeom prst="chevron">
                <a:avLst>
                  <a:gd name="adj" fmla="val 7349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50A83EE0-D724-E88D-26EA-58DA08201E6B}"/>
                </a:ext>
              </a:extLst>
            </p:cNvPr>
            <p:cNvGrpSpPr/>
            <p:nvPr/>
          </p:nvGrpSpPr>
          <p:grpSpPr>
            <a:xfrm>
              <a:off x="3134229" y="4933332"/>
              <a:ext cx="289458" cy="181867"/>
              <a:chOff x="2759098" y="3348870"/>
              <a:chExt cx="513125" cy="322398"/>
            </a:xfrm>
            <a:solidFill>
              <a:schemeClr val="bg1"/>
            </a:solidFill>
          </p:grpSpPr>
          <p:sp>
            <p:nvSpPr>
              <p:cNvPr id="19" name="箭头: V 形 18">
                <a:extLst>
                  <a:ext uri="{FF2B5EF4-FFF2-40B4-BE49-F238E27FC236}">
                    <a16:creationId xmlns:a16="http://schemas.microsoft.com/office/drawing/2014/main" id="{059F6928-21F1-28E8-5478-7EE2767BF0BC}"/>
                  </a:ext>
                </a:extLst>
              </p:cNvPr>
              <p:cNvSpPr/>
              <p:nvPr/>
            </p:nvSpPr>
            <p:spPr>
              <a:xfrm>
                <a:off x="2759098" y="3348870"/>
                <a:ext cx="303414" cy="322398"/>
              </a:xfrm>
              <a:prstGeom prst="chevron">
                <a:avLst>
                  <a:gd name="adj" fmla="val 7349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箭头: V 形 20">
                <a:extLst>
                  <a:ext uri="{FF2B5EF4-FFF2-40B4-BE49-F238E27FC236}">
                    <a16:creationId xmlns:a16="http://schemas.microsoft.com/office/drawing/2014/main" id="{41FBC7FB-8F26-C8F9-4CE6-9D2E18CD9F5E}"/>
                  </a:ext>
                </a:extLst>
              </p:cNvPr>
              <p:cNvSpPr/>
              <p:nvPr/>
            </p:nvSpPr>
            <p:spPr>
              <a:xfrm>
                <a:off x="2968809" y="3348870"/>
                <a:ext cx="303414" cy="322398"/>
              </a:xfrm>
              <a:prstGeom prst="chevron">
                <a:avLst>
                  <a:gd name="adj" fmla="val 7349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CBF254F6-EC0D-C6D3-FE07-B565AA4200A3}"/>
                </a:ext>
              </a:extLst>
            </p:cNvPr>
            <p:cNvGrpSpPr/>
            <p:nvPr/>
          </p:nvGrpSpPr>
          <p:grpSpPr>
            <a:xfrm>
              <a:off x="4160853" y="1969432"/>
              <a:ext cx="289458" cy="181867"/>
              <a:chOff x="2759098" y="3348870"/>
              <a:chExt cx="513125" cy="322398"/>
            </a:xfrm>
            <a:solidFill>
              <a:srgbClr val="00DFFD"/>
            </a:solidFill>
          </p:grpSpPr>
          <p:sp>
            <p:nvSpPr>
              <p:cNvPr id="25" name="箭头: V 形 24">
                <a:extLst>
                  <a:ext uri="{FF2B5EF4-FFF2-40B4-BE49-F238E27FC236}">
                    <a16:creationId xmlns:a16="http://schemas.microsoft.com/office/drawing/2014/main" id="{4C14E3EC-1823-F156-9421-CF6FC4218F19}"/>
                  </a:ext>
                </a:extLst>
              </p:cNvPr>
              <p:cNvSpPr/>
              <p:nvPr/>
            </p:nvSpPr>
            <p:spPr>
              <a:xfrm>
                <a:off x="2759098" y="3348870"/>
                <a:ext cx="303414" cy="322398"/>
              </a:xfrm>
              <a:prstGeom prst="chevron">
                <a:avLst>
                  <a:gd name="adj" fmla="val 7349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0DFFD"/>
                  </a:solidFill>
                </a:endParaRPr>
              </a:p>
            </p:txBody>
          </p:sp>
          <p:sp>
            <p:nvSpPr>
              <p:cNvPr id="27" name="箭头: V 形 26">
                <a:extLst>
                  <a:ext uri="{FF2B5EF4-FFF2-40B4-BE49-F238E27FC236}">
                    <a16:creationId xmlns:a16="http://schemas.microsoft.com/office/drawing/2014/main" id="{8627DC2B-E87E-DB3B-6FE4-1B67FD29A3B3}"/>
                  </a:ext>
                </a:extLst>
              </p:cNvPr>
              <p:cNvSpPr/>
              <p:nvPr/>
            </p:nvSpPr>
            <p:spPr>
              <a:xfrm>
                <a:off x="2968809" y="3348870"/>
                <a:ext cx="303414" cy="322398"/>
              </a:xfrm>
              <a:prstGeom prst="chevron">
                <a:avLst>
                  <a:gd name="adj" fmla="val 7349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0DFFD"/>
                  </a:solidFill>
                </a:endParaRPr>
              </a:p>
            </p:txBody>
          </p:sp>
        </p:grpSp>
        <p:sp>
          <p:nvSpPr>
            <p:cNvPr id="238" name="任意多边形: 形状 237">
              <a:extLst>
                <a:ext uri="{FF2B5EF4-FFF2-40B4-BE49-F238E27FC236}">
                  <a16:creationId xmlns:a16="http://schemas.microsoft.com/office/drawing/2014/main" id="{0DD6ED82-2100-AD6A-91E2-42C519E39E9A}"/>
                </a:ext>
              </a:extLst>
            </p:cNvPr>
            <p:cNvSpPr/>
            <p:nvPr/>
          </p:nvSpPr>
          <p:spPr>
            <a:xfrm>
              <a:off x="6646133" y="1881357"/>
              <a:ext cx="609685" cy="419013"/>
            </a:xfrm>
            <a:custGeom>
              <a:avLst/>
              <a:gdLst>
                <a:gd name="T0" fmla="*/ 11768 w 11902"/>
                <a:gd name="T1" fmla="*/ 2636 h 8180"/>
                <a:gd name="T2" fmla="*/ 5951 w 11902"/>
                <a:gd name="T3" fmla="*/ 0 h 8180"/>
                <a:gd name="T4" fmla="*/ 134 w 11902"/>
                <a:gd name="T5" fmla="*/ 2634 h 8180"/>
                <a:gd name="T6" fmla="*/ 169 w 11902"/>
                <a:gd name="T7" fmla="*/ 3159 h 8180"/>
                <a:gd name="T8" fmla="*/ 690 w 11902"/>
                <a:gd name="T9" fmla="*/ 3124 h 8180"/>
                <a:gd name="T10" fmla="*/ 5951 w 11902"/>
                <a:gd name="T11" fmla="*/ 744 h 8180"/>
                <a:gd name="T12" fmla="*/ 11212 w 11902"/>
                <a:gd name="T13" fmla="*/ 3124 h 8180"/>
                <a:gd name="T14" fmla="*/ 11490 w 11902"/>
                <a:gd name="T15" fmla="*/ 3252 h 8180"/>
                <a:gd name="T16" fmla="*/ 11732 w 11902"/>
                <a:gd name="T17" fmla="*/ 3160 h 8180"/>
                <a:gd name="T18" fmla="*/ 11768 w 11902"/>
                <a:gd name="T19" fmla="*/ 2636 h 8180"/>
                <a:gd name="T20" fmla="*/ 5951 w 11902"/>
                <a:gd name="T21" fmla="*/ 2087 h 8180"/>
                <a:gd name="T22" fmla="*/ 1647 w 11902"/>
                <a:gd name="T23" fmla="*/ 4128 h 8180"/>
                <a:gd name="T24" fmla="*/ 1700 w 11902"/>
                <a:gd name="T25" fmla="*/ 4651 h 8180"/>
                <a:gd name="T26" fmla="*/ 2219 w 11902"/>
                <a:gd name="T27" fmla="*/ 4598 h 8180"/>
                <a:gd name="T28" fmla="*/ 5951 w 11902"/>
                <a:gd name="T29" fmla="*/ 2830 h 8180"/>
                <a:gd name="T30" fmla="*/ 9682 w 11902"/>
                <a:gd name="T31" fmla="*/ 4598 h 8180"/>
                <a:gd name="T32" fmla="*/ 9969 w 11902"/>
                <a:gd name="T33" fmla="*/ 4735 h 8180"/>
                <a:gd name="T34" fmla="*/ 10201 w 11902"/>
                <a:gd name="T35" fmla="*/ 4652 h 8180"/>
                <a:gd name="T36" fmla="*/ 10255 w 11902"/>
                <a:gd name="T37" fmla="*/ 4129 h 8180"/>
                <a:gd name="T38" fmla="*/ 5951 w 11902"/>
                <a:gd name="T39" fmla="*/ 2087 h 8180"/>
                <a:gd name="T40" fmla="*/ 5951 w 11902"/>
                <a:gd name="T41" fmla="*/ 4172 h 8180"/>
                <a:gd name="T42" fmla="*/ 3158 w 11902"/>
                <a:gd name="T43" fmla="*/ 5646 h 8180"/>
                <a:gd name="T44" fmla="*/ 3255 w 11902"/>
                <a:gd name="T45" fmla="*/ 6163 h 8180"/>
                <a:gd name="T46" fmla="*/ 3463 w 11902"/>
                <a:gd name="T47" fmla="*/ 6227 h 8180"/>
                <a:gd name="T48" fmla="*/ 3768 w 11902"/>
                <a:gd name="T49" fmla="*/ 6064 h 8180"/>
                <a:gd name="T50" fmla="*/ 5951 w 11902"/>
                <a:gd name="T51" fmla="*/ 4916 h 8180"/>
                <a:gd name="T52" fmla="*/ 8115 w 11902"/>
                <a:gd name="T53" fmla="*/ 6038 h 8180"/>
                <a:gd name="T54" fmla="*/ 8630 w 11902"/>
                <a:gd name="T55" fmla="*/ 6130 h 8180"/>
                <a:gd name="T56" fmla="*/ 8721 w 11902"/>
                <a:gd name="T57" fmla="*/ 5613 h 8180"/>
                <a:gd name="T58" fmla="*/ 5951 w 11902"/>
                <a:gd name="T59" fmla="*/ 4172 h 8180"/>
                <a:gd name="T60" fmla="*/ 5951 w 11902"/>
                <a:gd name="T61" fmla="*/ 6716 h 8180"/>
                <a:gd name="T62" fmla="*/ 5212 w 11902"/>
                <a:gd name="T63" fmla="*/ 7448 h 8180"/>
                <a:gd name="T64" fmla="*/ 5951 w 11902"/>
                <a:gd name="T65" fmla="*/ 8180 h 8180"/>
                <a:gd name="T66" fmla="*/ 6689 w 11902"/>
                <a:gd name="T67" fmla="*/ 7448 h 8180"/>
                <a:gd name="T68" fmla="*/ 5951 w 11902"/>
                <a:gd name="T69" fmla="*/ 6716 h 8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02" h="8180">
                  <a:moveTo>
                    <a:pt x="11768" y="2636"/>
                  </a:moveTo>
                  <a:cubicBezTo>
                    <a:pt x="10316" y="961"/>
                    <a:pt x="8196" y="0"/>
                    <a:pt x="5951" y="0"/>
                  </a:cubicBezTo>
                  <a:cubicBezTo>
                    <a:pt x="3707" y="0"/>
                    <a:pt x="1586" y="960"/>
                    <a:pt x="134" y="2634"/>
                  </a:cubicBezTo>
                  <a:cubicBezTo>
                    <a:pt x="0" y="2789"/>
                    <a:pt x="15" y="3024"/>
                    <a:pt x="169" y="3159"/>
                  </a:cubicBezTo>
                  <a:cubicBezTo>
                    <a:pt x="322" y="3295"/>
                    <a:pt x="556" y="3279"/>
                    <a:pt x="690" y="3124"/>
                  </a:cubicBezTo>
                  <a:cubicBezTo>
                    <a:pt x="2002" y="1611"/>
                    <a:pt x="3920" y="744"/>
                    <a:pt x="5951" y="744"/>
                  </a:cubicBezTo>
                  <a:cubicBezTo>
                    <a:pt x="7982" y="744"/>
                    <a:pt x="9900" y="1612"/>
                    <a:pt x="11212" y="3124"/>
                  </a:cubicBezTo>
                  <a:cubicBezTo>
                    <a:pt x="11285" y="3208"/>
                    <a:pt x="11387" y="3252"/>
                    <a:pt x="11490" y="3252"/>
                  </a:cubicBezTo>
                  <a:cubicBezTo>
                    <a:pt x="11576" y="3252"/>
                    <a:pt x="11663" y="3222"/>
                    <a:pt x="11732" y="3160"/>
                  </a:cubicBezTo>
                  <a:cubicBezTo>
                    <a:pt x="11886" y="3025"/>
                    <a:pt x="11902" y="2790"/>
                    <a:pt x="11768" y="2636"/>
                  </a:cubicBezTo>
                  <a:close/>
                  <a:moveTo>
                    <a:pt x="5951" y="2087"/>
                  </a:moveTo>
                  <a:cubicBezTo>
                    <a:pt x="4265" y="2087"/>
                    <a:pt x="2696" y="2831"/>
                    <a:pt x="1647" y="4128"/>
                  </a:cubicBezTo>
                  <a:cubicBezTo>
                    <a:pt x="1518" y="4287"/>
                    <a:pt x="1542" y="4522"/>
                    <a:pt x="1700" y="4651"/>
                  </a:cubicBezTo>
                  <a:cubicBezTo>
                    <a:pt x="1859" y="4782"/>
                    <a:pt x="2092" y="4757"/>
                    <a:pt x="2219" y="4598"/>
                  </a:cubicBezTo>
                  <a:cubicBezTo>
                    <a:pt x="3128" y="3475"/>
                    <a:pt x="4488" y="2830"/>
                    <a:pt x="5951" y="2830"/>
                  </a:cubicBezTo>
                  <a:cubicBezTo>
                    <a:pt x="7414" y="2830"/>
                    <a:pt x="8774" y="3475"/>
                    <a:pt x="9682" y="4598"/>
                  </a:cubicBezTo>
                  <a:cubicBezTo>
                    <a:pt x="9755" y="4688"/>
                    <a:pt x="9861" y="4735"/>
                    <a:pt x="9969" y="4735"/>
                  </a:cubicBezTo>
                  <a:cubicBezTo>
                    <a:pt x="10051" y="4735"/>
                    <a:pt x="10133" y="4708"/>
                    <a:pt x="10201" y="4652"/>
                  </a:cubicBezTo>
                  <a:cubicBezTo>
                    <a:pt x="10360" y="4522"/>
                    <a:pt x="10384" y="4288"/>
                    <a:pt x="10255" y="4129"/>
                  </a:cubicBezTo>
                  <a:cubicBezTo>
                    <a:pt x="9206" y="2831"/>
                    <a:pt x="7637" y="2087"/>
                    <a:pt x="5951" y="2087"/>
                  </a:cubicBezTo>
                  <a:close/>
                  <a:moveTo>
                    <a:pt x="5951" y="4172"/>
                  </a:moveTo>
                  <a:cubicBezTo>
                    <a:pt x="4825" y="4172"/>
                    <a:pt x="3781" y="4724"/>
                    <a:pt x="3158" y="5646"/>
                  </a:cubicBezTo>
                  <a:cubicBezTo>
                    <a:pt x="3043" y="5816"/>
                    <a:pt x="3087" y="6047"/>
                    <a:pt x="3255" y="6163"/>
                  </a:cubicBezTo>
                  <a:cubicBezTo>
                    <a:pt x="3319" y="6206"/>
                    <a:pt x="3391" y="6227"/>
                    <a:pt x="3463" y="6227"/>
                  </a:cubicBezTo>
                  <a:cubicBezTo>
                    <a:pt x="3581" y="6227"/>
                    <a:pt x="3697" y="6170"/>
                    <a:pt x="3768" y="6064"/>
                  </a:cubicBezTo>
                  <a:cubicBezTo>
                    <a:pt x="4254" y="5345"/>
                    <a:pt x="5070" y="4916"/>
                    <a:pt x="5951" y="4916"/>
                  </a:cubicBezTo>
                  <a:cubicBezTo>
                    <a:pt x="6819" y="4916"/>
                    <a:pt x="7629" y="5336"/>
                    <a:pt x="8115" y="6038"/>
                  </a:cubicBezTo>
                  <a:cubicBezTo>
                    <a:pt x="8232" y="6207"/>
                    <a:pt x="8463" y="6248"/>
                    <a:pt x="8630" y="6130"/>
                  </a:cubicBezTo>
                  <a:cubicBezTo>
                    <a:pt x="8797" y="6013"/>
                    <a:pt x="8838" y="5781"/>
                    <a:pt x="8721" y="5613"/>
                  </a:cubicBezTo>
                  <a:cubicBezTo>
                    <a:pt x="8096" y="4711"/>
                    <a:pt x="7060" y="4172"/>
                    <a:pt x="5951" y="4172"/>
                  </a:cubicBezTo>
                  <a:close/>
                  <a:moveTo>
                    <a:pt x="5951" y="6716"/>
                  </a:moveTo>
                  <a:cubicBezTo>
                    <a:pt x="5544" y="6716"/>
                    <a:pt x="5212" y="7044"/>
                    <a:pt x="5212" y="7448"/>
                  </a:cubicBezTo>
                  <a:cubicBezTo>
                    <a:pt x="5212" y="7851"/>
                    <a:pt x="5544" y="8180"/>
                    <a:pt x="5951" y="8180"/>
                  </a:cubicBezTo>
                  <a:cubicBezTo>
                    <a:pt x="6358" y="8180"/>
                    <a:pt x="6689" y="7851"/>
                    <a:pt x="6689" y="7448"/>
                  </a:cubicBezTo>
                  <a:cubicBezTo>
                    <a:pt x="6689" y="7044"/>
                    <a:pt x="6358" y="6716"/>
                    <a:pt x="5951" y="6716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scene3d>
              <a:camera prst="isometricOffAxis2Lef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任意多边形: 形状 239">
              <a:extLst>
                <a:ext uri="{FF2B5EF4-FFF2-40B4-BE49-F238E27FC236}">
                  <a16:creationId xmlns:a16="http://schemas.microsoft.com/office/drawing/2014/main" id="{27B24D98-C490-0B2D-E7B9-AC1FF7347FA0}"/>
                </a:ext>
              </a:extLst>
            </p:cNvPr>
            <p:cNvSpPr/>
            <p:nvPr/>
          </p:nvSpPr>
          <p:spPr>
            <a:xfrm>
              <a:off x="7552658" y="955044"/>
              <a:ext cx="364293" cy="246463"/>
            </a:xfrm>
            <a:custGeom>
              <a:avLst/>
              <a:gdLst>
                <a:gd name="T0" fmla="*/ 12224 w 12224"/>
                <a:gd name="T1" fmla="*/ 5222 h 8270"/>
                <a:gd name="T2" fmla="*/ 9177 w 12224"/>
                <a:gd name="T3" fmla="*/ 2175 h 8270"/>
                <a:gd name="T4" fmla="*/ 8815 w 12224"/>
                <a:gd name="T5" fmla="*/ 2198 h 8270"/>
                <a:gd name="T6" fmla="*/ 5752 w 12224"/>
                <a:gd name="T7" fmla="*/ 0 h 8270"/>
                <a:gd name="T8" fmla="*/ 2517 w 12224"/>
                <a:gd name="T9" fmla="*/ 3236 h 8270"/>
                <a:gd name="T10" fmla="*/ 0 w 12224"/>
                <a:gd name="T11" fmla="*/ 5753 h 8270"/>
                <a:gd name="T12" fmla="*/ 2517 w 12224"/>
                <a:gd name="T13" fmla="*/ 8270 h 8270"/>
                <a:gd name="T14" fmla="*/ 9348 w 12224"/>
                <a:gd name="T15" fmla="*/ 8270 h 8270"/>
                <a:gd name="T16" fmla="*/ 9348 w 12224"/>
                <a:gd name="T17" fmla="*/ 8261 h 8270"/>
                <a:gd name="T18" fmla="*/ 12224 w 12224"/>
                <a:gd name="T19" fmla="*/ 5222 h 8270"/>
                <a:gd name="T20" fmla="*/ 9177 w 12224"/>
                <a:gd name="T21" fmla="*/ 7551 h 8270"/>
                <a:gd name="T22" fmla="*/ 2517 w 12224"/>
                <a:gd name="T23" fmla="*/ 7551 h 8270"/>
                <a:gd name="T24" fmla="*/ 719 w 12224"/>
                <a:gd name="T25" fmla="*/ 5753 h 8270"/>
                <a:gd name="T26" fmla="*/ 2517 w 12224"/>
                <a:gd name="T27" fmla="*/ 3955 h 8270"/>
                <a:gd name="T28" fmla="*/ 3236 w 12224"/>
                <a:gd name="T29" fmla="*/ 3955 h 8270"/>
                <a:gd name="T30" fmla="*/ 3236 w 12224"/>
                <a:gd name="T31" fmla="*/ 3236 h 8270"/>
                <a:gd name="T32" fmla="*/ 5752 w 12224"/>
                <a:gd name="T33" fmla="*/ 719 h 8270"/>
                <a:gd name="T34" fmla="*/ 8110 w 12224"/>
                <a:gd name="T35" fmla="*/ 2371 h 8270"/>
                <a:gd name="T36" fmla="*/ 6129 w 12224"/>
                <a:gd name="T37" fmla="*/ 5222 h 8270"/>
                <a:gd name="T38" fmla="*/ 6848 w 12224"/>
                <a:gd name="T39" fmla="*/ 5222 h 8270"/>
                <a:gd name="T40" fmla="*/ 9177 w 12224"/>
                <a:gd name="T41" fmla="*/ 2894 h 8270"/>
                <a:gd name="T42" fmla="*/ 11505 w 12224"/>
                <a:gd name="T43" fmla="*/ 5222 h 8270"/>
                <a:gd name="T44" fmla="*/ 9177 w 12224"/>
                <a:gd name="T45" fmla="*/ 7551 h 8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224" h="8270">
                  <a:moveTo>
                    <a:pt x="12224" y="5222"/>
                  </a:moveTo>
                  <a:cubicBezTo>
                    <a:pt x="12224" y="3542"/>
                    <a:pt x="10857" y="2175"/>
                    <a:pt x="9177" y="2175"/>
                  </a:cubicBezTo>
                  <a:cubicBezTo>
                    <a:pt x="9054" y="2175"/>
                    <a:pt x="8934" y="2184"/>
                    <a:pt x="8815" y="2198"/>
                  </a:cubicBezTo>
                  <a:cubicBezTo>
                    <a:pt x="8375" y="905"/>
                    <a:pt x="7144" y="0"/>
                    <a:pt x="5752" y="0"/>
                  </a:cubicBezTo>
                  <a:cubicBezTo>
                    <a:pt x="3968" y="0"/>
                    <a:pt x="2517" y="1451"/>
                    <a:pt x="2517" y="3236"/>
                  </a:cubicBezTo>
                  <a:cubicBezTo>
                    <a:pt x="1129" y="3236"/>
                    <a:pt x="0" y="4365"/>
                    <a:pt x="0" y="5753"/>
                  </a:cubicBezTo>
                  <a:cubicBezTo>
                    <a:pt x="0" y="7140"/>
                    <a:pt x="1129" y="8270"/>
                    <a:pt x="2517" y="8270"/>
                  </a:cubicBezTo>
                  <a:lnTo>
                    <a:pt x="9348" y="8270"/>
                  </a:lnTo>
                  <a:lnTo>
                    <a:pt x="9348" y="8261"/>
                  </a:lnTo>
                  <a:cubicBezTo>
                    <a:pt x="10948" y="8171"/>
                    <a:pt x="12224" y="6844"/>
                    <a:pt x="12224" y="5222"/>
                  </a:cubicBezTo>
                  <a:close/>
                  <a:moveTo>
                    <a:pt x="9177" y="7551"/>
                  </a:moveTo>
                  <a:lnTo>
                    <a:pt x="2517" y="7551"/>
                  </a:lnTo>
                  <a:cubicBezTo>
                    <a:pt x="1525" y="7551"/>
                    <a:pt x="719" y="6744"/>
                    <a:pt x="719" y="5753"/>
                  </a:cubicBezTo>
                  <a:cubicBezTo>
                    <a:pt x="719" y="4762"/>
                    <a:pt x="1525" y="3955"/>
                    <a:pt x="2517" y="3955"/>
                  </a:cubicBezTo>
                  <a:lnTo>
                    <a:pt x="3236" y="3955"/>
                  </a:lnTo>
                  <a:lnTo>
                    <a:pt x="3236" y="3236"/>
                  </a:lnTo>
                  <a:cubicBezTo>
                    <a:pt x="3236" y="1849"/>
                    <a:pt x="4364" y="719"/>
                    <a:pt x="5752" y="719"/>
                  </a:cubicBezTo>
                  <a:cubicBezTo>
                    <a:pt x="6814" y="719"/>
                    <a:pt x="7752" y="1397"/>
                    <a:pt x="8110" y="2371"/>
                  </a:cubicBezTo>
                  <a:cubicBezTo>
                    <a:pt x="6955" y="2804"/>
                    <a:pt x="6129" y="3917"/>
                    <a:pt x="6129" y="5222"/>
                  </a:cubicBezTo>
                  <a:lnTo>
                    <a:pt x="6848" y="5222"/>
                  </a:lnTo>
                  <a:cubicBezTo>
                    <a:pt x="6848" y="3938"/>
                    <a:pt x="7893" y="2894"/>
                    <a:pt x="9177" y="2894"/>
                  </a:cubicBezTo>
                  <a:cubicBezTo>
                    <a:pt x="10460" y="2894"/>
                    <a:pt x="11505" y="3938"/>
                    <a:pt x="11505" y="5222"/>
                  </a:cubicBezTo>
                  <a:cubicBezTo>
                    <a:pt x="11505" y="6506"/>
                    <a:pt x="10460" y="7551"/>
                    <a:pt x="9177" y="755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scene3d>
              <a:camera prst="isometricOffAxis2Lef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42" name="直接连接符 241">
              <a:extLst>
                <a:ext uri="{FF2B5EF4-FFF2-40B4-BE49-F238E27FC236}">
                  <a16:creationId xmlns:a16="http://schemas.microsoft.com/office/drawing/2014/main" id="{82865ADF-B579-00FC-CB6C-B2E95C90AAA9}"/>
                </a:ext>
              </a:extLst>
            </p:cNvPr>
            <p:cNvCxnSpPr/>
            <p:nvPr/>
          </p:nvCxnSpPr>
          <p:spPr>
            <a:xfrm>
              <a:off x="6950975" y="2300370"/>
              <a:ext cx="0" cy="2279352"/>
            </a:xfrm>
            <a:prstGeom prst="line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  <a:alpha val="7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直接连接符 247">
              <a:extLst>
                <a:ext uri="{FF2B5EF4-FFF2-40B4-BE49-F238E27FC236}">
                  <a16:creationId xmlns:a16="http://schemas.microsoft.com/office/drawing/2014/main" id="{5200073F-C86F-D155-C709-407EA3F8B249}"/>
                </a:ext>
              </a:extLst>
            </p:cNvPr>
            <p:cNvCxnSpPr/>
            <p:nvPr/>
          </p:nvCxnSpPr>
          <p:spPr>
            <a:xfrm>
              <a:off x="11074133" y="1772444"/>
              <a:ext cx="0" cy="2279352"/>
            </a:xfrm>
            <a:prstGeom prst="line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  <a:alpha val="7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任意多边形: 形状 248">
              <a:extLst>
                <a:ext uri="{FF2B5EF4-FFF2-40B4-BE49-F238E27FC236}">
                  <a16:creationId xmlns:a16="http://schemas.microsoft.com/office/drawing/2014/main" id="{E70E38B5-7E13-72B2-7EA7-70C6EC9C6BE2}"/>
                </a:ext>
              </a:extLst>
            </p:cNvPr>
            <p:cNvSpPr/>
            <p:nvPr/>
          </p:nvSpPr>
          <p:spPr>
            <a:xfrm>
              <a:off x="10739707" y="1132295"/>
              <a:ext cx="727321" cy="499860"/>
            </a:xfrm>
            <a:custGeom>
              <a:avLst/>
              <a:gdLst>
                <a:gd name="T0" fmla="*/ 11768 w 11902"/>
                <a:gd name="T1" fmla="*/ 2636 h 8180"/>
                <a:gd name="T2" fmla="*/ 5951 w 11902"/>
                <a:gd name="T3" fmla="*/ 0 h 8180"/>
                <a:gd name="T4" fmla="*/ 134 w 11902"/>
                <a:gd name="T5" fmla="*/ 2634 h 8180"/>
                <a:gd name="T6" fmla="*/ 169 w 11902"/>
                <a:gd name="T7" fmla="*/ 3159 h 8180"/>
                <a:gd name="T8" fmla="*/ 690 w 11902"/>
                <a:gd name="T9" fmla="*/ 3124 h 8180"/>
                <a:gd name="T10" fmla="*/ 5951 w 11902"/>
                <a:gd name="T11" fmla="*/ 744 h 8180"/>
                <a:gd name="T12" fmla="*/ 11212 w 11902"/>
                <a:gd name="T13" fmla="*/ 3124 h 8180"/>
                <a:gd name="T14" fmla="*/ 11490 w 11902"/>
                <a:gd name="T15" fmla="*/ 3252 h 8180"/>
                <a:gd name="T16" fmla="*/ 11732 w 11902"/>
                <a:gd name="T17" fmla="*/ 3160 h 8180"/>
                <a:gd name="T18" fmla="*/ 11768 w 11902"/>
                <a:gd name="T19" fmla="*/ 2636 h 8180"/>
                <a:gd name="T20" fmla="*/ 5951 w 11902"/>
                <a:gd name="T21" fmla="*/ 2087 h 8180"/>
                <a:gd name="T22" fmla="*/ 1647 w 11902"/>
                <a:gd name="T23" fmla="*/ 4128 h 8180"/>
                <a:gd name="T24" fmla="*/ 1700 w 11902"/>
                <a:gd name="T25" fmla="*/ 4651 h 8180"/>
                <a:gd name="T26" fmla="*/ 2219 w 11902"/>
                <a:gd name="T27" fmla="*/ 4598 h 8180"/>
                <a:gd name="T28" fmla="*/ 5951 w 11902"/>
                <a:gd name="T29" fmla="*/ 2830 h 8180"/>
                <a:gd name="T30" fmla="*/ 9682 w 11902"/>
                <a:gd name="T31" fmla="*/ 4598 h 8180"/>
                <a:gd name="T32" fmla="*/ 9969 w 11902"/>
                <a:gd name="T33" fmla="*/ 4735 h 8180"/>
                <a:gd name="T34" fmla="*/ 10201 w 11902"/>
                <a:gd name="T35" fmla="*/ 4652 h 8180"/>
                <a:gd name="T36" fmla="*/ 10255 w 11902"/>
                <a:gd name="T37" fmla="*/ 4129 h 8180"/>
                <a:gd name="T38" fmla="*/ 5951 w 11902"/>
                <a:gd name="T39" fmla="*/ 2087 h 8180"/>
                <a:gd name="T40" fmla="*/ 5951 w 11902"/>
                <a:gd name="T41" fmla="*/ 4172 h 8180"/>
                <a:gd name="T42" fmla="*/ 3158 w 11902"/>
                <a:gd name="T43" fmla="*/ 5646 h 8180"/>
                <a:gd name="T44" fmla="*/ 3255 w 11902"/>
                <a:gd name="T45" fmla="*/ 6163 h 8180"/>
                <a:gd name="T46" fmla="*/ 3463 w 11902"/>
                <a:gd name="T47" fmla="*/ 6227 h 8180"/>
                <a:gd name="T48" fmla="*/ 3768 w 11902"/>
                <a:gd name="T49" fmla="*/ 6064 h 8180"/>
                <a:gd name="T50" fmla="*/ 5951 w 11902"/>
                <a:gd name="T51" fmla="*/ 4916 h 8180"/>
                <a:gd name="T52" fmla="*/ 8115 w 11902"/>
                <a:gd name="T53" fmla="*/ 6038 h 8180"/>
                <a:gd name="T54" fmla="*/ 8630 w 11902"/>
                <a:gd name="T55" fmla="*/ 6130 h 8180"/>
                <a:gd name="T56" fmla="*/ 8721 w 11902"/>
                <a:gd name="T57" fmla="*/ 5613 h 8180"/>
                <a:gd name="T58" fmla="*/ 5951 w 11902"/>
                <a:gd name="T59" fmla="*/ 4172 h 8180"/>
                <a:gd name="T60" fmla="*/ 5951 w 11902"/>
                <a:gd name="T61" fmla="*/ 6716 h 8180"/>
                <a:gd name="T62" fmla="*/ 5212 w 11902"/>
                <a:gd name="T63" fmla="*/ 7448 h 8180"/>
                <a:gd name="T64" fmla="*/ 5951 w 11902"/>
                <a:gd name="T65" fmla="*/ 8180 h 8180"/>
                <a:gd name="T66" fmla="*/ 6689 w 11902"/>
                <a:gd name="T67" fmla="*/ 7448 h 8180"/>
                <a:gd name="T68" fmla="*/ 5951 w 11902"/>
                <a:gd name="T69" fmla="*/ 6716 h 8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02" h="8180">
                  <a:moveTo>
                    <a:pt x="11768" y="2636"/>
                  </a:moveTo>
                  <a:cubicBezTo>
                    <a:pt x="10316" y="961"/>
                    <a:pt x="8196" y="0"/>
                    <a:pt x="5951" y="0"/>
                  </a:cubicBezTo>
                  <a:cubicBezTo>
                    <a:pt x="3707" y="0"/>
                    <a:pt x="1586" y="960"/>
                    <a:pt x="134" y="2634"/>
                  </a:cubicBezTo>
                  <a:cubicBezTo>
                    <a:pt x="0" y="2789"/>
                    <a:pt x="15" y="3024"/>
                    <a:pt x="169" y="3159"/>
                  </a:cubicBezTo>
                  <a:cubicBezTo>
                    <a:pt x="322" y="3295"/>
                    <a:pt x="556" y="3279"/>
                    <a:pt x="690" y="3124"/>
                  </a:cubicBezTo>
                  <a:cubicBezTo>
                    <a:pt x="2002" y="1611"/>
                    <a:pt x="3920" y="744"/>
                    <a:pt x="5951" y="744"/>
                  </a:cubicBezTo>
                  <a:cubicBezTo>
                    <a:pt x="7982" y="744"/>
                    <a:pt x="9900" y="1612"/>
                    <a:pt x="11212" y="3124"/>
                  </a:cubicBezTo>
                  <a:cubicBezTo>
                    <a:pt x="11285" y="3208"/>
                    <a:pt x="11387" y="3252"/>
                    <a:pt x="11490" y="3252"/>
                  </a:cubicBezTo>
                  <a:cubicBezTo>
                    <a:pt x="11576" y="3252"/>
                    <a:pt x="11663" y="3222"/>
                    <a:pt x="11732" y="3160"/>
                  </a:cubicBezTo>
                  <a:cubicBezTo>
                    <a:pt x="11886" y="3025"/>
                    <a:pt x="11902" y="2790"/>
                    <a:pt x="11768" y="2636"/>
                  </a:cubicBezTo>
                  <a:close/>
                  <a:moveTo>
                    <a:pt x="5951" y="2087"/>
                  </a:moveTo>
                  <a:cubicBezTo>
                    <a:pt x="4265" y="2087"/>
                    <a:pt x="2696" y="2831"/>
                    <a:pt x="1647" y="4128"/>
                  </a:cubicBezTo>
                  <a:cubicBezTo>
                    <a:pt x="1518" y="4287"/>
                    <a:pt x="1542" y="4522"/>
                    <a:pt x="1700" y="4651"/>
                  </a:cubicBezTo>
                  <a:cubicBezTo>
                    <a:pt x="1859" y="4782"/>
                    <a:pt x="2092" y="4757"/>
                    <a:pt x="2219" y="4598"/>
                  </a:cubicBezTo>
                  <a:cubicBezTo>
                    <a:pt x="3128" y="3475"/>
                    <a:pt x="4488" y="2830"/>
                    <a:pt x="5951" y="2830"/>
                  </a:cubicBezTo>
                  <a:cubicBezTo>
                    <a:pt x="7414" y="2830"/>
                    <a:pt x="8774" y="3475"/>
                    <a:pt x="9682" y="4598"/>
                  </a:cubicBezTo>
                  <a:cubicBezTo>
                    <a:pt x="9755" y="4688"/>
                    <a:pt x="9861" y="4735"/>
                    <a:pt x="9969" y="4735"/>
                  </a:cubicBezTo>
                  <a:cubicBezTo>
                    <a:pt x="10051" y="4735"/>
                    <a:pt x="10133" y="4708"/>
                    <a:pt x="10201" y="4652"/>
                  </a:cubicBezTo>
                  <a:cubicBezTo>
                    <a:pt x="10360" y="4522"/>
                    <a:pt x="10384" y="4288"/>
                    <a:pt x="10255" y="4129"/>
                  </a:cubicBezTo>
                  <a:cubicBezTo>
                    <a:pt x="9206" y="2831"/>
                    <a:pt x="7637" y="2087"/>
                    <a:pt x="5951" y="2087"/>
                  </a:cubicBezTo>
                  <a:close/>
                  <a:moveTo>
                    <a:pt x="5951" y="4172"/>
                  </a:moveTo>
                  <a:cubicBezTo>
                    <a:pt x="4825" y="4172"/>
                    <a:pt x="3781" y="4724"/>
                    <a:pt x="3158" y="5646"/>
                  </a:cubicBezTo>
                  <a:cubicBezTo>
                    <a:pt x="3043" y="5816"/>
                    <a:pt x="3087" y="6047"/>
                    <a:pt x="3255" y="6163"/>
                  </a:cubicBezTo>
                  <a:cubicBezTo>
                    <a:pt x="3319" y="6206"/>
                    <a:pt x="3391" y="6227"/>
                    <a:pt x="3463" y="6227"/>
                  </a:cubicBezTo>
                  <a:cubicBezTo>
                    <a:pt x="3581" y="6227"/>
                    <a:pt x="3697" y="6170"/>
                    <a:pt x="3768" y="6064"/>
                  </a:cubicBezTo>
                  <a:cubicBezTo>
                    <a:pt x="4254" y="5345"/>
                    <a:pt x="5070" y="4916"/>
                    <a:pt x="5951" y="4916"/>
                  </a:cubicBezTo>
                  <a:cubicBezTo>
                    <a:pt x="6819" y="4916"/>
                    <a:pt x="7629" y="5336"/>
                    <a:pt x="8115" y="6038"/>
                  </a:cubicBezTo>
                  <a:cubicBezTo>
                    <a:pt x="8232" y="6207"/>
                    <a:pt x="8463" y="6248"/>
                    <a:pt x="8630" y="6130"/>
                  </a:cubicBezTo>
                  <a:cubicBezTo>
                    <a:pt x="8797" y="6013"/>
                    <a:pt x="8838" y="5781"/>
                    <a:pt x="8721" y="5613"/>
                  </a:cubicBezTo>
                  <a:cubicBezTo>
                    <a:pt x="8096" y="4711"/>
                    <a:pt x="7060" y="4172"/>
                    <a:pt x="5951" y="4172"/>
                  </a:cubicBezTo>
                  <a:close/>
                  <a:moveTo>
                    <a:pt x="5951" y="6716"/>
                  </a:moveTo>
                  <a:cubicBezTo>
                    <a:pt x="5544" y="6716"/>
                    <a:pt x="5212" y="7044"/>
                    <a:pt x="5212" y="7448"/>
                  </a:cubicBezTo>
                  <a:cubicBezTo>
                    <a:pt x="5212" y="7851"/>
                    <a:pt x="5544" y="8180"/>
                    <a:pt x="5951" y="8180"/>
                  </a:cubicBezTo>
                  <a:cubicBezTo>
                    <a:pt x="6358" y="8180"/>
                    <a:pt x="6689" y="7851"/>
                    <a:pt x="6689" y="7448"/>
                  </a:cubicBezTo>
                  <a:cubicBezTo>
                    <a:pt x="6689" y="7044"/>
                    <a:pt x="6358" y="6716"/>
                    <a:pt x="5951" y="6716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scene3d>
              <a:camera prst="isometricOffAxis2Lef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0" name="直接连接符 249">
              <a:extLst>
                <a:ext uri="{FF2B5EF4-FFF2-40B4-BE49-F238E27FC236}">
                  <a16:creationId xmlns:a16="http://schemas.microsoft.com/office/drawing/2014/main" id="{6FDF9809-6CA0-A70E-2168-9EA7129CAB33}"/>
                </a:ext>
              </a:extLst>
            </p:cNvPr>
            <p:cNvCxnSpPr>
              <a:cxnSpLocks/>
            </p:cNvCxnSpPr>
            <p:nvPr/>
          </p:nvCxnSpPr>
          <p:spPr>
            <a:xfrm>
              <a:off x="7734804" y="1286942"/>
              <a:ext cx="0" cy="1202222"/>
            </a:xfrm>
            <a:prstGeom prst="line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  <a:alpha val="7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  <p:extLst>
      <p:ext uri="{BB962C8B-B14F-4D97-AF65-F5344CB8AC3E}">
        <p14:creationId xmlns:p14="http://schemas.microsoft.com/office/powerpoint/2010/main" val="22483342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EMPLATE" val="#8937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EMPLATE" val="https://www.islide.cc;"/>
  <p:tag name="ISLIDE.ICON" val="#40786;#405337;#31884;#374021;#97106;#24770;#77309;"/>
  <p:tag name="ISLIDE.VECTOR" val="#294902;#251029;#217449;#217411;#199194;#204954;#189077;#308425;#191971;#191696;#233700;#190935;#190943;#774954;#350093;#818438;#191971;#889474;#792088;"/>
</p:tagLst>
</file>

<file path=ppt/theme/theme1.xml><?xml version="1.0" encoding="utf-8"?>
<a:theme xmlns:a="http://schemas.openxmlformats.org/drawingml/2006/main" name="Designed by OfficePLUS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FF6A28"/>
      </a:accent1>
      <a:accent2>
        <a:srgbClr val="82BC4E"/>
      </a:accent2>
      <a:accent3>
        <a:srgbClr val="F9B22B"/>
      </a:accent3>
      <a:accent4>
        <a:srgbClr val="3B96B0"/>
      </a:accent4>
      <a:accent5>
        <a:srgbClr val="002478"/>
      </a:accent5>
      <a:accent6>
        <a:srgbClr val="002478"/>
      </a:accent6>
      <a:hlink>
        <a:srgbClr val="4472C4"/>
      </a:hlink>
      <a:folHlink>
        <a:srgbClr val="BFBFBF"/>
      </a:folHlink>
    </a:clrScheme>
    <a:fontScheme name="主题标准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主题1" id="{FADC06E5-F6FD-43B6-A7FC-2E0633EE67FF}" vid="{FAB90306-471B-4F28-9DEE-1D9FBB0A2625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FF6A28"/>
    </a:accent1>
    <a:accent2>
      <a:srgbClr val="82BC4E"/>
    </a:accent2>
    <a:accent3>
      <a:srgbClr val="F9B22B"/>
    </a:accent3>
    <a:accent4>
      <a:srgbClr val="3B96B0"/>
    </a:accent4>
    <a:accent5>
      <a:srgbClr val="002478"/>
    </a:accent5>
    <a:accent6>
      <a:srgbClr val="002478"/>
    </a:accent6>
    <a:hlink>
      <a:srgbClr val="4472C4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iSlide Presentation Template</Template>
  <TotalTime>8326</TotalTime>
  <Words>44</Words>
  <Application>Microsoft Office PowerPoint</Application>
  <PresentationFormat>宽屏</PresentationFormat>
  <Paragraphs>11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等线</vt:lpstr>
      <vt:lpstr>Arial</vt:lpstr>
      <vt:lpstr>Designed by OfficePLUS</vt:lpstr>
      <vt:lpstr>PowerPoint 演示文稿</vt:lpstr>
    </vt:vector>
  </TitlesOfParts>
  <Manager>Yu</Manager>
  <Company>iSlide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</dc:creator>
  <cp:lastModifiedBy>张煜</cp:lastModifiedBy>
  <cp:revision>3</cp:revision>
  <cp:lastPrinted>2023-11-13T16:00:00Z</cp:lastPrinted>
  <dcterms:created xsi:type="dcterms:W3CDTF">2023-11-13T16:00:00Z</dcterms:created>
  <dcterms:modified xsi:type="dcterms:W3CDTF">2023-11-27T09:30:21Z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EMPLATE">
    <vt:lpwstr>a85d1e76-278e-4a2d-bce5-9fcd66bb9717</vt:lpwstr>
  </property>
</Properties>
</file>