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" embedTrueTypeFonts="1" saveSubsetFonts="1">
  <p:sldMasterIdLst>
    <p:sldMasterId id="2147483648" r:id="rId1"/>
  </p:sldMasterIdLst>
  <p:sldIdLst>
    <p:sldId id="114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viewProps" Target="viewProps.xml" Id="rId8" /><Relationship Type="http://schemas.openxmlformats.org/officeDocument/2006/relationships/presProps" Target="presProps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10" /><Relationship Type="http://schemas.openxmlformats.org/officeDocument/2006/relationships/theme" Target="theme/theme1.xml" Id="rId9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244117"/>
      </p:ext>
    </p:extLst>
  </p:cSld>
  <p:clrMapOvr>
    <a:masterClrMapping/>
  </p:clrMapOvr>
  <p:hf sldNum="0" hdr="0" ftr="0" dt="0"/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../theme/theme1.xml" Id="rId8" /><Relationship Type="http://schemas.openxmlformats.org/officeDocument/2006/relationships/slideLayout" Target="../slideLayouts/slideLayout6.xml" Id="rId6" /></Relationships>
</file>

<file path=ppt/slideMasters/slideMaster1.xml><?xml version="1.0" encoding="utf-8"?>
<p:sldMaste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../media/image1.png" Id="rId3" /><Relationship Type="http://schemas.openxmlformats.org/officeDocument/2006/relationships/slideLayout" Target="../slideLayouts/slideLayout6.xml" Id="rId1" 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EB381-F4AE-5F47-7213-E79409E0E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>
            <a:extLst>
              <a:ext uri="{FF2B5EF4-FFF2-40B4-BE49-F238E27FC236}">
                <a16:creationId xmlns:a16="http://schemas.microsoft.com/office/drawing/2014/main" id="{CA9CAE38-09CB-A0E4-6C77-434404A7716F}"/>
              </a:ext>
            </a:extLst>
          </p:cNvPr>
          <p:cNvGrpSpPr/>
          <p:nvPr/>
        </p:nvGrpSpPr>
        <p:grpSpPr>
          <a:xfrm>
            <a:off x="-1" y="1357765"/>
            <a:ext cx="11129651" cy="5500235"/>
            <a:chOff x="-1" y="1357765"/>
            <a:chExt cx="11129651" cy="5500235"/>
          </a:xfrm>
        </p:grpSpPr>
        <p:sp>
          <p:nvSpPr>
            <p:cNvPr id="31" name="">
              <a:extLst>
                <a:ext uri="{FF2B5EF4-FFF2-40B4-BE49-F238E27FC236}">
                  <a16:creationId xmlns:a16="http://schemas.microsoft.com/office/drawing/2014/main" id="{4A550622-4300-9334-15F8-596626AF2BC4}"/>
                </a:ext>
              </a:extLst>
            </p:cNvPr>
            <p:cNvSpPr/>
            <p:nvPr/>
          </p:nvSpPr>
          <p:spPr>
            <a:xfrm>
              <a:off x="-1" y="1986412"/>
              <a:ext cx="7237953" cy="4871588"/>
            </a:xfrm>
            <a:custGeom>
              <a:avLst/>
              <a:gdLst>
                <a:gd name="connsiteX0" fmla="*/ 0 w 7237953"/>
                <a:gd name="connsiteY0" fmla="*/ 0 h 4871588"/>
                <a:gd name="connsiteX1" fmla="*/ 39449 w 7237953"/>
                <a:gd name="connsiteY1" fmla="*/ 100053 h 4871588"/>
                <a:gd name="connsiteX2" fmla="*/ 6835996 w 7237953"/>
                <a:gd name="connsiteY2" fmla="*/ 4861424 h 4871588"/>
                <a:gd name="connsiteX3" fmla="*/ 7237953 w 7237953"/>
                <a:gd name="connsiteY3" fmla="*/ 4871588 h 4871588"/>
                <a:gd name="connsiteX4" fmla="*/ 1665028 w 7237953"/>
                <a:gd name="connsiteY4" fmla="*/ 4871588 h 4871588"/>
                <a:gd name="connsiteX5" fmla="*/ 686306 w 7237953"/>
                <a:gd name="connsiteY5" fmla="*/ 4871588 h 4871588"/>
                <a:gd name="connsiteX6" fmla="*/ 1 w 7237953"/>
                <a:gd name="connsiteY6" fmla="*/ 4871588 h 4871588"/>
                <a:gd name="connsiteX7" fmla="*/ 1 w 7237953"/>
                <a:gd name="connsiteY7" fmla="*/ 4185292 h 4871588"/>
                <a:gd name="connsiteX8" fmla="*/ 0 w 7237953"/>
                <a:gd name="connsiteY8" fmla="*/ 4185282 h 487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7953" h="4871588">
                  <a:moveTo>
                    <a:pt x="0" y="0"/>
                  </a:moveTo>
                  <a:lnTo>
                    <a:pt x="39449" y="100053"/>
                  </a:lnTo>
                  <a:cubicBezTo>
                    <a:pt x="1176039" y="2787250"/>
                    <a:pt x="3773358" y="4706180"/>
                    <a:pt x="6835996" y="4861424"/>
                  </a:cubicBezTo>
                  <a:lnTo>
                    <a:pt x="7237953" y="4871588"/>
                  </a:lnTo>
                  <a:lnTo>
                    <a:pt x="1665028" y="4871588"/>
                  </a:lnTo>
                  <a:lnTo>
                    <a:pt x="686306" y="4871588"/>
                  </a:lnTo>
                  <a:lnTo>
                    <a:pt x="1" y="4871588"/>
                  </a:lnTo>
                  <a:lnTo>
                    <a:pt x="1" y="4185292"/>
                  </a:lnTo>
                  <a:lnTo>
                    <a:pt x="0" y="418528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5000"/>
                  </a:schemeClr>
                </a:gs>
                <a:gs pos="80000">
                  <a:schemeClr val="accent1">
                    <a:alpha val="1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">
              <a:extLst>
                <a:ext uri="{FF2B5EF4-FFF2-40B4-BE49-F238E27FC236}">
                  <a16:creationId xmlns:a16="http://schemas.microsoft.com/office/drawing/2014/main" id="{8D750DC7-21A5-A221-E61D-9F7EAE3B483C}"/>
                </a:ext>
              </a:extLst>
            </p:cNvPr>
            <p:cNvSpPr/>
            <p:nvPr/>
          </p:nvSpPr>
          <p:spPr>
            <a:xfrm>
              <a:off x="8420294" y="2053144"/>
              <a:ext cx="2709356" cy="3240000"/>
            </a:xfrm>
            <a:custGeom>
              <a:avLst/>
              <a:gdLst>
                <a:gd name="connsiteX0" fmla="*/ 2079693 w 2709356"/>
                <a:gd name="connsiteY0" fmla="*/ 0 h 3240000"/>
                <a:gd name="connsiteX1" fmla="*/ 2339056 w 2709356"/>
                <a:gd name="connsiteY1" fmla="*/ 0 h 3240000"/>
                <a:gd name="connsiteX2" fmla="*/ 2709356 w 2709356"/>
                <a:gd name="connsiteY2" fmla="*/ 370300 h 3240000"/>
                <a:gd name="connsiteX3" fmla="*/ 2709356 w 2709356"/>
                <a:gd name="connsiteY3" fmla="*/ 2869700 h 3240000"/>
                <a:gd name="connsiteX4" fmla="*/ 2339056 w 2709356"/>
                <a:gd name="connsiteY4" fmla="*/ 3240000 h 3240000"/>
                <a:gd name="connsiteX5" fmla="*/ 0 w 2709356"/>
                <a:gd name="connsiteY5" fmla="*/ 3240000 h 3240000"/>
                <a:gd name="connsiteX6" fmla="*/ 69174 w 2709356"/>
                <a:gd name="connsiteY6" fmla="*/ 3200226 h 3240000"/>
                <a:gd name="connsiteX7" fmla="*/ 2077809 w 2709356"/>
                <a:gd name="connsiteY7" fmla="*/ 24780 h 3240000"/>
                <a:gd name="connsiteX8" fmla="*/ 2079693 w 2709356"/>
                <a:gd name="connsiteY8" fmla="*/ 0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9356" h="3240000">
                  <a:moveTo>
                    <a:pt x="2079693" y="0"/>
                  </a:moveTo>
                  <a:lnTo>
                    <a:pt x="2339056" y="0"/>
                  </a:lnTo>
                  <a:cubicBezTo>
                    <a:pt x="2543567" y="0"/>
                    <a:pt x="2709356" y="165789"/>
                    <a:pt x="2709356" y="370300"/>
                  </a:cubicBezTo>
                  <a:lnTo>
                    <a:pt x="2709356" y="2869700"/>
                  </a:lnTo>
                  <a:cubicBezTo>
                    <a:pt x="2709356" y="3074211"/>
                    <a:pt x="2543567" y="3240000"/>
                    <a:pt x="2339056" y="3240000"/>
                  </a:cubicBezTo>
                  <a:lnTo>
                    <a:pt x="0" y="3240000"/>
                  </a:lnTo>
                  <a:lnTo>
                    <a:pt x="69174" y="3200226"/>
                  </a:lnTo>
                  <a:cubicBezTo>
                    <a:pt x="1170520" y="2531032"/>
                    <a:pt x="1941034" y="1371581"/>
                    <a:pt x="2077809" y="24780"/>
                  </a:cubicBezTo>
                  <a:lnTo>
                    <a:pt x="2079693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8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b="1">
                <a:solidFill>
                  <a:schemeClr val="accent1"/>
                </a:solidFill>
              </a:endParaRPr>
            </a:p>
          </p:txBody>
        </p:sp>
        <p:cxnSp>
          <p:nvCxnSpPr>
            <p:cNvPr id="27" name="">
              <a:extLst>
                <a:ext uri="{FF2B5EF4-FFF2-40B4-BE49-F238E27FC236}">
                  <a16:creationId xmlns:a16="http://schemas.microsoft.com/office/drawing/2014/main" id="{ADDA8096-B768-A512-2383-0DD518DA6960}"/>
                </a:ext>
              </a:extLst>
            </p:cNvPr>
            <p:cNvCxnSpPr>
              <a:cxnSpLocks/>
            </p:cNvCxnSpPr>
            <p:nvPr/>
          </p:nvCxnSpPr>
          <p:spPr>
            <a:xfrm>
              <a:off x="1924420" y="3644226"/>
              <a:ext cx="5220000" cy="0"/>
            </a:xfrm>
            <a:prstGeom prst="line">
              <a:avLst/>
            </a:prstGeom>
            <a:ln w="12700">
              <a:solidFill>
                <a:schemeClr val="tx2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">
              <a:extLst>
                <a:ext uri="{FF2B5EF4-FFF2-40B4-BE49-F238E27FC236}">
                  <a16:creationId xmlns:a16="http://schemas.microsoft.com/office/drawing/2014/main" id="{A9D0CFEA-218C-6167-EE39-EA2528801941}"/>
                </a:ext>
              </a:extLst>
            </p:cNvPr>
            <p:cNvGrpSpPr/>
            <p:nvPr/>
          </p:nvGrpSpPr>
          <p:grpSpPr>
            <a:xfrm>
              <a:off x="1049650" y="1357765"/>
              <a:ext cx="10080000" cy="3935379"/>
              <a:chOff x="1049650" y="1357765"/>
              <a:chExt cx="10080000" cy="3935379"/>
            </a:xfrm>
          </p:grpSpPr>
          <p:sp>
            <p:nvSpPr>
              <p:cNvPr id="5" name="">
                <a:extLst>
                  <a:ext uri="{FF2B5EF4-FFF2-40B4-BE49-F238E27FC236}">
                    <a16:creationId xmlns:a16="http://schemas.microsoft.com/office/drawing/2014/main" id="{EF161C56-766C-451D-29F8-C938D8E0AF24}"/>
                  </a:ext>
                </a:extLst>
              </p:cNvPr>
              <p:cNvSpPr/>
              <p:nvPr/>
            </p:nvSpPr>
            <p:spPr>
              <a:xfrm>
                <a:off x="1049650" y="2053144"/>
                <a:ext cx="10080000" cy="3240000"/>
              </a:xfrm>
              <a:prstGeom prst="roundRect">
                <a:avLst>
                  <a:gd name="adj" fmla="val 11429"/>
                </a:avLst>
              </a:prstGeom>
              <a:solidFill>
                <a:srgbClr val="FFFFFF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254000" dist="63500" dir="2700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" name="">
                <a:extLst>
                  <a:ext uri="{FF2B5EF4-FFF2-40B4-BE49-F238E27FC236}">
                    <a16:creationId xmlns:a16="http://schemas.microsoft.com/office/drawing/2014/main" id="{84A46A8C-BB05-FE73-C5BE-9BEEBFE45626}"/>
                  </a:ext>
                </a:extLst>
              </p:cNvPr>
              <p:cNvSpPr txBox="1"/>
              <p:nvPr/>
            </p:nvSpPr>
            <p:spPr>
              <a:xfrm>
                <a:off x="1477953" y="3874662"/>
                <a:ext cx="5760000" cy="3942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b" anchorCtr="0">
                <a:normAutofit/>
              </a:bodyPr>
              <a:lstStyle/>
              <a:p>
                <a:r>
                  <a:rPr lang="en-US" altLang="zh-CN" b="1">
                    <a:solidFill>
                      <a:srgbClr val="2F2F2F"/>
                    </a:solidFill>
                  </a:rPr>
                  <a:t>Click to add text</a:t>
                </a:r>
                <a:endParaRPr lang="zh-CN" altLang="en-US" b="1" dirty="0">
                  <a:solidFill>
                    <a:srgbClr val="2F2F2F"/>
                  </a:solidFill>
                </a:endParaRPr>
              </a:p>
            </p:txBody>
          </p:sp>
          <p:sp>
            <p:nvSpPr>
              <p:cNvPr id="23" name="">
                <a:extLst>
                  <a:ext uri="{FF2B5EF4-FFF2-40B4-BE49-F238E27FC236}">
                    <a16:creationId xmlns:a16="http://schemas.microsoft.com/office/drawing/2014/main" id="{1F3AD16A-37EB-E57F-ADA6-4BE1DD31449B}"/>
                  </a:ext>
                </a:extLst>
              </p:cNvPr>
              <p:cNvSpPr txBox="1"/>
              <p:nvPr/>
            </p:nvSpPr>
            <p:spPr>
              <a:xfrm>
                <a:off x="1477953" y="4298521"/>
                <a:ext cx="5760000" cy="61215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t-IT" altLang="zh-CN" sz="1200">
                    <a:solidFill>
                      <a:srgbClr val="2F2F2F"/>
                    </a:solidFill>
                  </a:rPr>
                  <a:t>Rebum in duo diam clita in eirmod accusam labore vulputate.</a:t>
                </a:r>
                <a:endParaRPr lang="zh-CN" altLang="en-US" sz="1200" dirty="0">
                  <a:solidFill>
                    <a:srgbClr val="2F2F2F"/>
                  </a:solidFill>
                </a:endParaRPr>
              </a:p>
            </p:txBody>
          </p:sp>
          <p:pic>
            <p:nvPicPr>
              <p:cNvPr id="26" name="">
                <a:extLst>
                  <a:ext uri="{FF2B5EF4-FFF2-40B4-BE49-F238E27FC236}">
                    <a16:creationId xmlns:a16="http://schemas.microsoft.com/office/drawing/2014/main" id="{62A9605C-103D-764B-4707-8BCE71815A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17905" y="1357765"/>
                <a:ext cx="3239971" cy="3935379"/>
              </a:xfrm>
              <a:prstGeom prst="rect">
                <a:avLst/>
              </a:prstGeom>
            </p:spPr>
          </p:pic>
          <p:sp>
            <p:nvSpPr>
              <p:cNvPr id="10" name="">
                <a:extLst>
                  <a:ext uri="{FF2B5EF4-FFF2-40B4-BE49-F238E27FC236}">
                    <a16:creationId xmlns:a16="http://schemas.microsoft.com/office/drawing/2014/main" id="{9A0A8950-C571-672C-D4B8-BA7AA65BE3E7}"/>
                  </a:ext>
                </a:extLst>
              </p:cNvPr>
              <p:cNvSpPr/>
              <p:nvPr/>
            </p:nvSpPr>
            <p:spPr>
              <a:xfrm>
                <a:off x="7224373" y="2664652"/>
                <a:ext cx="3905277" cy="2628492"/>
              </a:xfrm>
              <a:custGeom>
                <a:avLst/>
                <a:gdLst>
                  <a:gd name="connsiteX0" fmla="*/ 3905277 w 3905277"/>
                  <a:gd name="connsiteY0" fmla="*/ 0 h 2628492"/>
                  <a:gd name="connsiteX1" fmla="*/ 3905277 w 3905277"/>
                  <a:gd name="connsiteY1" fmla="*/ 2258192 h 2628492"/>
                  <a:gd name="connsiteX2" fmla="*/ 3534977 w 3905277"/>
                  <a:gd name="connsiteY2" fmla="*/ 2628492 h 2628492"/>
                  <a:gd name="connsiteX3" fmla="*/ 0 w 3905277"/>
                  <a:gd name="connsiteY3" fmla="*/ 2628492 h 2628492"/>
                  <a:gd name="connsiteX4" fmla="*/ 216878 w 3905277"/>
                  <a:gd name="connsiteY4" fmla="*/ 2623008 h 2628492"/>
                  <a:gd name="connsiteX5" fmla="*/ 3883992 w 3905277"/>
                  <a:gd name="connsiteY5" fmla="*/ 53984 h 2628492"/>
                  <a:gd name="connsiteX6" fmla="*/ 3905277 w 3905277"/>
                  <a:gd name="connsiteY6" fmla="*/ 0 h 262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77" h="2628492">
                    <a:moveTo>
                      <a:pt x="3905277" y="0"/>
                    </a:moveTo>
                    <a:lnTo>
                      <a:pt x="3905277" y="2258192"/>
                    </a:lnTo>
                    <a:cubicBezTo>
                      <a:pt x="3905277" y="2462703"/>
                      <a:pt x="3739488" y="2628492"/>
                      <a:pt x="3534977" y="2628492"/>
                    </a:cubicBezTo>
                    <a:lnTo>
                      <a:pt x="0" y="2628492"/>
                    </a:lnTo>
                    <a:lnTo>
                      <a:pt x="216878" y="2623008"/>
                    </a:lnTo>
                    <a:cubicBezTo>
                      <a:pt x="1869341" y="2539245"/>
                      <a:pt x="3270739" y="1503876"/>
                      <a:pt x="3883992" y="53984"/>
                    </a:cubicBezTo>
                    <a:lnTo>
                      <a:pt x="390527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80000">
                    <a:schemeClr val="accent1"/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b="1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1" name="">
                <a:extLst>
                  <a:ext uri="{FF2B5EF4-FFF2-40B4-BE49-F238E27FC236}">
                    <a16:creationId xmlns:a16="http://schemas.microsoft.com/office/drawing/2014/main" id="{77CA9A2D-F288-94DC-F0E2-BBF3940700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3226" y="3644226"/>
                <a:ext cx="657476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">
              <a:extLst>
                <a:ext uri="{FF2B5EF4-FFF2-40B4-BE49-F238E27FC236}">
                  <a16:creationId xmlns:a16="http://schemas.microsoft.com/office/drawing/2014/main" id="{F4641D55-357F-BFC7-1538-1D0074AD7A45}"/>
                </a:ext>
              </a:extLst>
            </p:cNvPr>
            <p:cNvSpPr txBox="1"/>
            <p:nvPr/>
          </p:nvSpPr>
          <p:spPr>
            <a:xfrm>
              <a:off x="1477955" y="2345579"/>
              <a:ext cx="576000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normAutofit/>
            </a:bodyPr>
            <a:lstStyle>
              <a:defPPr>
                <a:defRPr lang="zh-CN"/>
              </a:defPPr>
              <a:lvl1pPr>
                <a:defRPr sz="3200" spc="300">
                  <a:gradFill>
                    <a:gsLst>
                      <a:gs pos="0">
                        <a:schemeClr val="bg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</a:defRPr>
              </a:lvl1pPr>
            </a:lstStyle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名人名言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239450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Designed by OfficePLUS">
  <a:themeElements>
    <a:clrScheme name="OfficePLUS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4E1A"/>
      </a:accent1>
      <a:accent2>
        <a:srgbClr val="F97B20"/>
      </a:accent2>
      <a:accent3>
        <a:srgbClr val="2CB3FF"/>
      </a:accent3>
      <a:accent4>
        <a:srgbClr val="39C86A"/>
      </a:accent4>
      <a:accent5>
        <a:srgbClr val="836BFF"/>
      </a:accent5>
      <a:accent6>
        <a:srgbClr val="FDB72E"/>
      </a:accent6>
      <a:hlink>
        <a:srgbClr val="1DBEFF"/>
      </a:hlink>
      <a:folHlink>
        <a:srgbClr val="BFBFBF"/>
      </a:folHlink>
    </a:clrScheme>
    <a:fontScheme name="iSlid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lide" id="{62F939B6-93AF-4DB8-9C6B-D6C7DFDC589F}" vid="{4A3C46E8-61CC-4603-A589-7422A47A8E4A}"/>
    </a:ext>
  </a:extLst>
  <a:clrScheme xmlns:a="http://schemas.openxmlformats.org/drawingml/2006/main" name="OfficePLUS">
    <a:dk1>
      <a:srgbClr val="000000"/>
    </a:dk1>
    <a:lt1>
      <a:srgbClr val="FFFFFF"/>
    </a:lt1>
    <a:dk2>
      <a:srgbClr val="778495"/>
    </a:dk2>
    <a:lt2>
      <a:srgbClr val="F0F0F0"/>
    </a:lt2>
    <a:accent1>
      <a:srgbClr val="F54E1A"/>
    </a:accent1>
    <a:accent2>
      <a:srgbClr val="F97B20"/>
    </a:accent2>
    <a:accent3>
      <a:srgbClr val="2CB3FF"/>
    </a:accent3>
    <a:accent4>
      <a:srgbClr val="39C86A"/>
    </a:accent4>
    <a:accent5>
      <a:srgbClr val="836BFF"/>
    </a:accent5>
    <a:accent6>
      <a:srgbClr val="FDB72E"/>
    </a:accent6>
    <a:hlink>
      <a:srgbClr val="1DBEFF"/>
    </a:hlink>
    <a:folHlink>
      <a:srgbClr val="BFBFBF"/>
    </a:folHlink>
  </a:clrScheme>
  <a:clrScheme xmlns:a="http://schemas.openxmlformats.org/drawingml/2006/main" name="OfficePLUS">
    <a:dk1>
      <a:srgbClr val="000000"/>
    </a:dk1>
    <a:lt1>
      <a:srgbClr val="FFFFFF"/>
    </a:lt1>
    <a:dk2>
      <a:srgbClr val="778495"/>
    </a:dk2>
    <a:lt2>
      <a:srgbClr val="F0F0F0"/>
    </a:lt2>
    <a:accent1>
      <a:srgbClr val="F54E1A"/>
    </a:accent1>
    <a:accent2>
      <a:srgbClr val="F97B20"/>
    </a:accent2>
    <a:accent3>
      <a:srgbClr val="2CB3FF"/>
    </a:accent3>
    <a:accent4>
      <a:srgbClr val="39C86A"/>
    </a:accent4>
    <a:accent5>
      <a:srgbClr val="836BFF"/>
    </a:accent5>
    <a:accent6>
      <a:srgbClr val="FDB72E"/>
    </a:accent6>
    <a:hlink>
      <a:srgbClr val="1DBEFF"/>
    </a:hlink>
    <a:folHlink>
      <a:srgbClr val="BFBFBF"/>
    </a:folHlink>
  </a:clrScheme>
</a:theme>
</file>

<file path=docProps/app.xml><?xml version="1.0" encoding="utf-8"?>
<ap:Properties xmlns:vt="http://schemas.openxmlformats.org/officeDocument/2006/docPropsVTypes" xmlns:ap="http://schemas.openxmlformats.org/officeDocument/2006/extended-properties">
  <ap:Company>OfficePLUS</ap:Company>
  <ap:TotalTime>0</ap:TotalTime>
  <ap:Words>25</ap:Words>
  <ap:Application>Microsoft Office PowerPoint</ap:Application>
  <ap:PresentationFormat>宽屏</ap:PresentationFormat>
  <ap:Paragraphs>5</ap:Paragraphs>
  <ap:Slides>1</ap:Slides>
  <ap:Notes>1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5">
      <vt:lpstr>Arial</vt:lpstr>
      <vt:lpstr>等线</vt:lpstr>
      <vt:lpstr>Open Sans</vt:lpstr>
      <vt:lpstr>Designed by iSlide</vt:lpstr>
      <vt:lpstr>PowerPoint 演示文稿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OfficePLUS PowerPoint Template</dc:title>
  <dc:creator>OfficePLUS</dc:creator>
  <lastPrinted>2024-03-06T16:00:00.0000000Z</lastPrinted>
  <dcterms:created xsi:type="dcterms:W3CDTF">2024-03-06T16:00:00.0000000Z</dcterms:created>
  <dcterms:modified xsi:type="dcterms:W3CDTF">2024-03-06T16:00:00.0000000Z</dcterms:modified>
</coreProperties>
</file>