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86483" autoAdjust="0"/>
  </p:normalViewPr>
  <p:slideViewPr>
    <p:cSldViewPr snapToGrid="0" showGuides="1">
      <p:cViewPr>
        <p:scale>
          <a:sx n="75" d="100"/>
          <a:sy n="75" d="100"/>
        </p:scale>
        <p:origin x="778" y="2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B54BE-39F6-4FA7-A0D0-648C259FF64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C9274-1CC2-4654-AC57-7198CD69F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24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FC9274-1CC2-4654-AC57-7198CD69F1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24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5592-9C3F-48AB-9A3F-F2A64B129A6F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0400" y="128587"/>
            <a:ext cx="10858500" cy="9001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8050" y="6409690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25592-9C3F-48AB-9A3F-F2A64B129A6F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60399" y="6409690"/>
            <a:ext cx="375073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768168" y="6409690"/>
            <a:ext cx="375073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146-E542-4D4E-B8E9-6919A11DD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组合 204">
            <a:extLst>
              <a:ext uri="{FF2B5EF4-FFF2-40B4-BE49-F238E27FC236}">
                <a16:creationId xmlns:a16="http://schemas.microsoft.com/office/drawing/2014/main" id="{B85BD500-7E76-CD77-9E7B-8F1CBC458C84}"/>
              </a:ext>
            </a:extLst>
          </p:cNvPr>
          <p:cNvGrpSpPr/>
          <p:nvPr/>
        </p:nvGrpSpPr>
        <p:grpSpPr>
          <a:xfrm>
            <a:off x="-19284" y="0"/>
            <a:ext cx="12206523" cy="6858000"/>
            <a:chOff x="-19284" y="0"/>
            <a:chExt cx="12206523" cy="6858000"/>
          </a:xfrm>
        </p:grpSpPr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E66E474A-415C-9EDA-546F-809FCB7DE1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13" y="5305946"/>
              <a:ext cx="5969376" cy="1454572"/>
            </a:xfrm>
            <a:custGeom>
              <a:avLst/>
              <a:gdLst>
                <a:gd name="T0" fmla="*/ 525 w 4233"/>
                <a:gd name="T1" fmla="*/ 80 h 1184"/>
                <a:gd name="T2" fmla="*/ 0 w 4233"/>
                <a:gd name="T3" fmla="*/ 299 h 1184"/>
                <a:gd name="T4" fmla="*/ 117 w 4233"/>
                <a:gd name="T5" fmla="*/ 1184 h 1184"/>
                <a:gd name="T6" fmla="*/ 2995 w 4233"/>
                <a:gd name="T7" fmla="*/ 1090 h 1184"/>
                <a:gd name="T8" fmla="*/ 4203 w 4233"/>
                <a:gd name="T9" fmla="*/ 1084 h 1184"/>
                <a:gd name="T10" fmla="*/ 4233 w 4233"/>
                <a:gd name="T11" fmla="*/ 847 h 1184"/>
                <a:gd name="T12" fmla="*/ 4201 w 4233"/>
                <a:gd name="T13" fmla="*/ 777 h 1184"/>
                <a:gd name="T14" fmla="*/ 4119 w 4233"/>
                <a:gd name="T15" fmla="*/ 625 h 1184"/>
                <a:gd name="T16" fmla="*/ 4167 w 4233"/>
                <a:gd name="T17" fmla="*/ 551 h 1184"/>
                <a:gd name="T18" fmla="*/ 4147 w 4233"/>
                <a:gd name="T19" fmla="*/ 289 h 1184"/>
                <a:gd name="T20" fmla="*/ 4171 w 4233"/>
                <a:gd name="T21" fmla="*/ 0 h 1184"/>
                <a:gd name="T22" fmla="*/ 525 w 4233"/>
                <a:gd name="T23" fmla="*/ 80 h 1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233" h="1184">
                  <a:moveTo>
                    <a:pt x="525" y="80"/>
                  </a:moveTo>
                  <a:lnTo>
                    <a:pt x="0" y="299"/>
                  </a:lnTo>
                  <a:lnTo>
                    <a:pt x="117" y="1184"/>
                  </a:lnTo>
                  <a:lnTo>
                    <a:pt x="2995" y="1090"/>
                  </a:lnTo>
                  <a:lnTo>
                    <a:pt x="4203" y="1084"/>
                  </a:lnTo>
                  <a:lnTo>
                    <a:pt x="4233" y="847"/>
                  </a:lnTo>
                  <a:lnTo>
                    <a:pt x="4201" y="777"/>
                  </a:lnTo>
                  <a:lnTo>
                    <a:pt x="4119" y="625"/>
                  </a:lnTo>
                  <a:lnTo>
                    <a:pt x="4167" y="551"/>
                  </a:lnTo>
                  <a:lnTo>
                    <a:pt x="4147" y="289"/>
                  </a:lnTo>
                  <a:lnTo>
                    <a:pt x="4171" y="0"/>
                  </a:lnTo>
                  <a:lnTo>
                    <a:pt x="525" y="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schemeClr val="accent1">
                  <a:lumMod val="50000"/>
                  <a:alpha val="4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AC826197-E91A-4BE9-E67B-633876908FC5}"/>
                </a:ext>
              </a:extLst>
            </p:cNvPr>
            <p:cNvGrpSpPr/>
            <p:nvPr/>
          </p:nvGrpSpPr>
          <p:grpSpPr>
            <a:xfrm rot="16200000">
              <a:off x="-468864" y="468865"/>
              <a:ext cx="1206500" cy="268770"/>
              <a:chOff x="58738" y="7934325"/>
              <a:chExt cx="1938338" cy="431800"/>
            </a:xfrm>
          </p:grpSpPr>
          <p:sp>
            <p:nvSpPr>
              <p:cNvPr id="150" name="矩形 149">
                <a:extLst>
                  <a:ext uri="{FF2B5EF4-FFF2-40B4-BE49-F238E27FC236}">
                    <a16:creationId xmlns:a16="http://schemas.microsoft.com/office/drawing/2014/main" id="{C8E0153A-4C76-A617-19BD-900F9C65E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738" y="7934325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1" name="矩形 150">
                <a:extLst>
                  <a:ext uri="{FF2B5EF4-FFF2-40B4-BE49-F238E27FC236}">
                    <a16:creationId xmlns:a16="http://schemas.microsoft.com/office/drawing/2014/main" id="{B363D0ED-DDA9-33E2-15CD-9A6365024E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951" y="7934325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2" name="矩形 151">
                <a:extLst>
                  <a:ext uri="{FF2B5EF4-FFF2-40B4-BE49-F238E27FC236}">
                    <a16:creationId xmlns:a16="http://schemas.microsoft.com/office/drawing/2014/main" id="{83AD799B-8842-5D12-252A-364633C78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0751" y="7934325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3" name="矩形 152">
                <a:extLst>
                  <a:ext uri="{FF2B5EF4-FFF2-40B4-BE49-F238E27FC236}">
                    <a16:creationId xmlns:a16="http://schemas.microsoft.com/office/drawing/2014/main" id="{D3DE89F7-C512-923C-93F7-1A2B1A1B0E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0963" y="7934325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4" name="矩形 153">
                <a:extLst>
                  <a:ext uri="{FF2B5EF4-FFF2-40B4-BE49-F238E27FC236}">
                    <a16:creationId xmlns:a16="http://schemas.microsoft.com/office/drawing/2014/main" id="{9A8F63DC-51D6-6799-6A16-430D963A4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763" y="7934325"/>
                <a:ext cx="214313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  <p:sp>
            <p:nvSpPr>
              <p:cNvPr id="155" name="矩形 154">
                <a:extLst>
                  <a:ext uri="{FF2B5EF4-FFF2-40B4-BE49-F238E27FC236}">
                    <a16:creationId xmlns:a16="http://schemas.microsoft.com/office/drawing/2014/main" id="{EECC3F78-1E1A-8FC8-A285-22BBF91BE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38" y="8150225"/>
                <a:ext cx="214313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6" name="矩形 155">
                <a:extLst>
                  <a:ext uri="{FF2B5EF4-FFF2-40B4-BE49-F238E27FC236}">
                    <a16:creationId xmlns:a16="http://schemas.microsoft.com/office/drawing/2014/main" id="{36E6B579-E49B-E91B-0DC7-74DC63DDF5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851" y="8150225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7" name="矩形 156">
                <a:extLst>
                  <a:ext uri="{FF2B5EF4-FFF2-40B4-BE49-F238E27FC236}">
                    <a16:creationId xmlns:a16="http://schemas.microsoft.com/office/drawing/2014/main" id="{EBB7DBAA-E7E0-654C-1D03-0555D0742E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6651" y="8150225"/>
                <a:ext cx="214313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8" name="矩形 157">
                <a:extLst>
                  <a:ext uri="{FF2B5EF4-FFF2-40B4-BE49-F238E27FC236}">
                    <a16:creationId xmlns:a16="http://schemas.microsoft.com/office/drawing/2014/main" id="{C2707DA8-D83B-74BE-E10D-D4121E9178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6863" y="8150225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71DC6B1F-AC97-7510-5278-8FD46F1D3513}"/>
                </a:ext>
              </a:extLst>
            </p:cNvPr>
            <p:cNvGrpSpPr/>
            <p:nvPr/>
          </p:nvGrpSpPr>
          <p:grpSpPr>
            <a:xfrm rot="21448226">
              <a:off x="6253723" y="453394"/>
              <a:ext cx="5399967" cy="6096255"/>
              <a:chOff x="6132513" y="171450"/>
              <a:chExt cx="5737225" cy="6477000"/>
            </a:xfrm>
          </p:grpSpPr>
          <p:sp>
            <p:nvSpPr>
              <p:cNvPr id="11" name="任意多边形: 形状 10">
                <a:extLst>
                  <a:ext uri="{FF2B5EF4-FFF2-40B4-BE49-F238E27FC236}">
                    <a16:creationId xmlns:a16="http://schemas.microsoft.com/office/drawing/2014/main" id="{2F89E448-57FE-F501-DE89-F26090CB0A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4938" y="523875"/>
                <a:ext cx="5384800" cy="6124575"/>
              </a:xfrm>
              <a:custGeom>
                <a:avLst/>
                <a:gdLst>
                  <a:gd name="T0" fmla="*/ 1700 w 1700"/>
                  <a:gd name="T1" fmla="*/ 1460 h 1932"/>
                  <a:gd name="T2" fmla="*/ 1641 w 1700"/>
                  <a:gd name="T3" fmla="*/ 0 h 1932"/>
                  <a:gd name="T4" fmla="*/ 0 w 1700"/>
                  <a:gd name="T5" fmla="*/ 59 h 1932"/>
                  <a:gd name="T6" fmla="*/ 42 w 1700"/>
                  <a:gd name="T7" fmla="*/ 1518 h 1932"/>
                  <a:gd name="T8" fmla="*/ 0 w 1700"/>
                  <a:gd name="T9" fmla="*/ 1873 h 1932"/>
                  <a:gd name="T10" fmla="*/ 68 w 1700"/>
                  <a:gd name="T11" fmla="*/ 1932 h 1932"/>
                  <a:gd name="T12" fmla="*/ 136 w 1700"/>
                  <a:gd name="T13" fmla="*/ 1932 h 1932"/>
                  <a:gd name="T14" fmla="*/ 202 w 1700"/>
                  <a:gd name="T15" fmla="*/ 1908 h 1932"/>
                  <a:gd name="T16" fmla="*/ 268 w 1700"/>
                  <a:gd name="T17" fmla="*/ 1932 h 1932"/>
                  <a:gd name="T18" fmla="*/ 336 w 1700"/>
                  <a:gd name="T19" fmla="*/ 1932 h 1932"/>
                  <a:gd name="T20" fmla="*/ 402 w 1700"/>
                  <a:gd name="T21" fmla="*/ 1908 h 1932"/>
                  <a:gd name="T22" fmla="*/ 468 w 1700"/>
                  <a:gd name="T23" fmla="*/ 1932 h 1932"/>
                  <a:gd name="T24" fmla="*/ 536 w 1700"/>
                  <a:gd name="T25" fmla="*/ 1932 h 1932"/>
                  <a:gd name="T26" fmla="*/ 602 w 1700"/>
                  <a:gd name="T27" fmla="*/ 1908 h 1932"/>
                  <a:gd name="T28" fmla="*/ 668 w 1700"/>
                  <a:gd name="T29" fmla="*/ 1932 h 1932"/>
                  <a:gd name="T30" fmla="*/ 736 w 1700"/>
                  <a:gd name="T31" fmla="*/ 1932 h 1932"/>
                  <a:gd name="T32" fmla="*/ 802 w 1700"/>
                  <a:gd name="T33" fmla="*/ 1908 h 1932"/>
                  <a:gd name="T34" fmla="*/ 868 w 1700"/>
                  <a:gd name="T35" fmla="*/ 1932 h 1932"/>
                  <a:gd name="T36" fmla="*/ 936 w 1700"/>
                  <a:gd name="T37" fmla="*/ 1932 h 1932"/>
                  <a:gd name="T38" fmla="*/ 1002 w 1700"/>
                  <a:gd name="T39" fmla="*/ 1908 h 1932"/>
                  <a:gd name="T40" fmla="*/ 1068 w 1700"/>
                  <a:gd name="T41" fmla="*/ 1932 h 1932"/>
                  <a:gd name="T42" fmla="*/ 1136 w 1700"/>
                  <a:gd name="T43" fmla="*/ 1932 h 1932"/>
                  <a:gd name="T44" fmla="*/ 1202 w 1700"/>
                  <a:gd name="T45" fmla="*/ 1908 h 1932"/>
                  <a:gd name="T46" fmla="*/ 1268 w 1700"/>
                  <a:gd name="T47" fmla="*/ 1932 h 1932"/>
                  <a:gd name="T48" fmla="*/ 1336 w 1700"/>
                  <a:gd name="T49" fmla="*/ 1932 h 1932"/>
                  <a:gd name="T50" fmla="*/ 1402 w 1700"/>
                  <a:gd name="T51" fmla="*/ 1908 h 1932"/>
                  <a:gd name="T52" fmla="*/ 1468 w 1700"/>
                  <a:gd name="T53" fmla="*/ 1932 h 1932"/>
                  <a:gd name="T54" fmla="*/ 1536 w 1700"/>
                  <a:gd name="T55" fmla="*/ 1932 h 1932"/>
                  <a:gd name="T56" fmla="*/ 1602 w 1700"/>
                  <a:gd name="T57" fmla="*/ 1908 h 1932"/>
                  <a:gd name="T58" fmla="*/ 1641 w 1700"/>
                  <a:gd name="T59" fmla="*/ 1932 h 1932"/>
                  <a:gd name="T60" fmla="*/ 1700 w 1700"/>
                  <a:gd name="T61" fmla="*/ 1576 h 1932"/>
                  <a:gd name="T62" fmla="*/ 1642 w 1700"/>
                  <a:gd name="T63" fmla="*/ 1518 h 19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00" h="1932">
                    <a:moveTo>
                      <a:pt x="1700" y="1460"/>
                    </a:moveTo>
                    <a:cubicBezTo>
                      <a:pt x="1700" y="1460"/>
                      <a:pt x="1700" y="1460"/>
                      <a:pt x="1700" y="1460"/>
                    </a:cubicBezTo>
                    <a:cubicBezTo>
                      <a:pt x="1700" y="59"/>
                      <a:pt x="1700" y="59"/>
                      <a:pt x="1700" y="59"/>
                    </a:cubicBezTo>
                    <a:cubicBezTo>
                      <a:pt x="1700" y="26"/>
                      <a:pt x="1674" y="0"/>
                      <a:pt x="1641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26" y="0"/>
                      <a:pt x="0" y="26"/>
                      <a:pt x="0" y="59"/>
                    </a:cubicBezTo>
                    <a:cubicBezTo>
                      <a:pt x="0" y="1462"/>
                      <a:pt x="0" y="1462"/>
                      <a:pt x="0" y="1462"/>
                    </a:cubicBezTo>
                    <a:cubicBezTo>
                      <a:pt x="24" y="1469"/>
                      <a:pt x="42" y="1491"/>
                      <a:pt x="42" y="1518"/>
                    </a:cubicBezTo>
                    <a:cubicBezTo>
                      <a:pt x="42" y="1545"/>
                      <a:pt x="24" y="1567"/>
                      <a:pt x="0" y="1574"/>
                    </a:cubicBezTo>
                    <a:cubicBezTo>
                      <a:pt x="0" y="1873"/>
                      <a:pt x="0" y="1873"/>
                      <a:pt x="0" y="1873"/>
                    </a:cubicBezTo>
                    <a:cubicBezTo>
                      <a:pt x="0" y="1906"/>
                      <a:pt x="26" y="1932"/>
                      <a:pt x="59" y="1932"/>
                    </a:cubicBezTo>
                    <a:cubicBezTo>
                      <a:pt x="68" y="1932"/>
                      <a:pt x="68" y="1932"/>
                      <a:pt x="68" y="1932"/>
                    </a:cubicBezTo>
                    <a:cubicBezTo>
                      <a:pt x="73" y="1918"/>
                      <a:pt x="86" y="1908"/>
                      <a:pt x="102" y="1908"/>
                    </a:cubicBezTo>
                    <a:cubicBezTo>
                      <a:pt x="118" y="1908"/>
                      <a:pt x="131" y="1918"/>
                      <a:pt x="136" y="1932"/>
                    </a:cubicBezTo>
                    <a:cubicBezTo>
                      <a:pt x="168" y="1932"/>
                      <a:pt x="168" y="1932"/>
                      <a:pt x="168" y="1932"/>
                    </a:cubicBezTo>
                    <a:cubicBezTo>
                      <a:pt x="173" y="1918"/>
                      <a:pt x="186" y="1908"/>
                      <a:pt x="202" y="1908"/>
                    </a:cubicBezTo>
                    <a:cubicBezTo>
                      <a:pt x="218" y="1908"/>
                      <a:pt x="231" y="1918"/>
                      <a:pt x="236" y="1932"/>
                    </a:cubicBezTo>
                    <a:cubicBezTo>
                      <a:pt x="268" y="1932"/>
                      <a:pt x="268" y="1932"/>
                      <a:pt x="268" y="1932"/>
                    </a:cubicBezTo>
                    <a:cubicBezTo>
                      <a:pt x="273" y="1918"/>
                      <a:pt x="286" y="1908"/>
                      <a:pt x="302" y="1908"/>
                    </a:cubicBezTo>
                    <a:cubicBezTo>
                      <a:pt x="318" y="1908"/>
                      <a:pt x="331" y="1918"/>
                      <a:pt x="336" y="1932"/>
                    </a:cubicBezTo>
                    <a:cubicBezTo>
                      <a:pt x="368" y="1932"/>
                      <a:pt x="368" y="1932"/>
                      <a:pt x="368" y="1932"/>
                    </a:cubicBezTo>
                    <a:cubicBezTo>
                      <a:pt x="373" y="1918"/>
                      <a:pt x="386" y="1908"/>
                      <a:pt x="402" y="1908"/>
                    </a:cubicBezTo>
                    <a:cubicBezTo>
                      <a:pt x="418" y="1908"/>
                      <a:pt x="431" y="1918"/>
                      <a:pt x="436" y="1932"/>
                    </a:cubicBezTo>
                    <a:cubicBezTo>
                      <a:pt x="468" y="1932"/>
                      <a:pt x="468" y="1932"/>
                      <a:pt x="468" y="1932"/>
                    </a:cubicBezTo>
                    <a:cubicBezTo>
                      <a:pt x="473" y="1918"/>
                      <a:pt x="486" y="1908"/>
                      <a:pt x="502" y="1908"/>
                    </a:cubicBezTo>
                    <a:cubicBezTo>
                      <a:pt x="518" y="1908"/>
                      <a:pt x="531" y="1918"/>
                      <a:pt x="536" y="1932"/>
                    </a:cubicBezTo>
                    <a:cubicBezTo>
                      <a:pt x="568" y="1932"/>
                      <a:pt x="568" y="1932"/>
                      <a:pt x="568" y="1932"/>
                    </a:cubicBezTo>
                    <a:cubicBezTo>
                      <a:pt x="573" y="1918"/>
                      <a:pt x="586" y="1908"/>
                      <a:pt x="602" y="1908"/>
                    </a:cubicBezTo>
                    <a:cubicBezTo>
                      <a:pt x="618" y="1908"/>
                      <a:pt x="631" y="1918"/>
                      <a:pt x="636" y="1932"/>
                    </a:cubicBezTo>
                    <a:cubicBezTo>
                      <a:pt x="668" y="1932"/>
                      <a:pt x="668" y="1932"/>
                      <a:pt x="668" y="1932"/>
                    </a:cubicBezTo>
                    <a:cubicBezTo>
                      <a:pt x="673" y="1918"/>
                      <a:pt x="686" y="1908"/>
                      <a:pt x="702" y="1908"/>
                    </a:cubicBezTo>
                    <a:cubicBezTo>
                      <a:pt x="718" y="1908"/>
                      <a:pt x="731" y="1918"/>
                      <a:pt x="736" y="1932"/>
                    </a:cubicBezTo>
                    <a:cubicBezTo>
                      <a:pt x="768" y="1932"/>
                      <a:pt x="768" y="1932"/>
                      <a:pt x="768" y="1932"/>
                    </a:cubicBezTo>
                    <a:cubicBezTo>
                      <a:pt x="773" y="1918"/>
                      <a:pt x="786" y="1908"/>
                      <a:pt x="802" y="1908"/>
                    </a:cubicBezTo>
                    <a:cubicBezTo>
                      <a:pt x="818" y="1908"/>
                      <a:pt x="831" y="1918"/>
                      <a:pt x="836" y="1932"/>
                    </a:cubicBezTo>
                    <a:cubicBezTo>
                      <a:pt x="868" y="1932"/>
                      <a:pt x="868" y="1932"/>
                      <a:pt x="868" y="1932"/>
                    </a:cubicBezTo>
                    <a:cubicBezTo>
                      <a:pt x="873" y="1918"/>
                      <a:pt x="886" y="1908"/>
                      <a:pt x="902" y="1908"/>
                    </a:cubicBezTo>
                    <a:cubicBezTo>
                      <a:pt x="918" y="1908"/>
                      <a:pt x="931" y="1918"/>
                      <a:pt x="936" y="1932"/>
                    </a:cubicBezTo>
                    <a:cubicBezTo>
                      <a:pt x="968" y="1932"/>
                      <a:pt x="968" y="1932"/>
                      <a:pt x="968" y="1932"/>
                    </a:cubicBezTo>
                    <a:cubicBezTo>
                      <a:pt x="973" y="1918"/>
                      <a:pt x="986" y="1908"/>
                      <a:pt x="1002" y="1908"/>
                    </a:cubicBezTo>
                    <a:cubicBezTo>
                      <a:pt x="1018" y="1908"/>
                      <a:pt x="1031" y="1918"/>
                      <a:pt x="1036" y="1932"/>
                    </a:cubicBezTo>
                    <a:cubicBezTo>
                      <a:pt x="1068" y="1932"/>
                      <a:pt x="1068" y="1932"/>
                      <a:pt x="1068" y="1932"/>
                    </a:cubicBezTo>
                    <a:cubicBezTo>
                      <a:pt x="1073" y="1918"/>
                      <a:pt x="1086" y="1908"/>
                      <a:pt x="1102" y="1908"/>
                    </a:cubicBezTo>
                    <a:cubicBezTo>
                      <a:pt x="1118" y="1908"/>
                      <a:pt x="1131" y="1918"/>
                      <a:pt x="1136" y="1932"/>
                    </a:cubicBezTo>
                    <a:cubicBezTo>
                      <a:pt x="1168" y="1932"/>
                      <a:pt x="1168" y="1932"/>
                      <a:pt x="1168" y="1932"/>
                    </a:cubicBezTo>
                    <a:cubicBezTo>
                      <a:pt x="1173" y="1918"/>
                      <a:pt x="1186" y="1908"/>
                      <a:pt x="1202" y="1908"/>
                    </a:cubicBezTo>
                    <a:cubicBezTo>
                      <a:pt x="1218" y="1908"/>
                      <a:pt x="1231" y="1918"/>
                      <a:pt x="1236" y="1932"/>
                    </a:cubicBezTo>
                    <a:cubicBezTo>
                      <a:pt x="1268" y="1932"/>
                      <a:pt x="1268" y="1932"/>
                      <a:pt x="1268" y="1932"/>
                    </a:cubicBezTo>
                    <a:cubicBezTo>
                      <a:pt x="1273" y="1918"/>
                      <a:pt x="1286" y="1908"/>
                      <a:pt x="1302" y="1908"/>
                    </a:cubicBezTo>
                    <a:cubicBezTo>
                      <a:pt x="1318" y="1908"/>
                      <a:pt x="1331" y="1918"/>
                      <a:pt x="1336" y="1932"/>
                    </a:cubicBezTo>
                    <a:cubicBezTo>
                      <a:pt x="1368" y="1932"/>
                      <a:pt x="1368" y="1932"/>
                      <a:pt x="1368" y="1932"/>
                    </a:cubicBezTo>
                    <a:cubicBezTo>
                      <a:pt x="1373" y="1918"/>
                      <a:pt x="1386" y="1908"/>
                      <a:pt x="1402" y="1908"/>
                    </a:cubicBezTo>
                    <a:cubicBezTo>
                      <a:pt x="1418" y="1908"/>
                      <a:pt x="1431" y="1918"/>
                      <a:pt x="1436" y="1932"/>
                    </a:cubicBezTo>
                    <a:cubicBezTo>
                      <a:pt x="1468" y="1932"/>
                      <a:pt x="1468" y="1932"/>
                      <a:pt x="1468" y="1932"/>
                    </a:cubicBezTo>
                    <a:cubicBezTo>
                      <a:pt x="1473" y="1918"/>
                      <a:pt x="1486" y="1908"/>
                      <a:pt x="1502" y="1908"/>
                    </a:cubicBezTo>
                    <a:cubicBezTo>
                      <a:pt x="1518" y="1908"/>
                      <a:pt x="1531" y="1918"/>
                      <a:pt x="1536" y="1932"/>
                    </a:cubicBezTo>
                    <a:cubicBezTo>
                      <a:pt x="1568" y="1932"/>
                      <a:pt x="1568" y="1932"/>
                      <a:pt x="1568" y="1932"/>
                    </a:cubicBezTo>
                    <a:cubicBezTo>
                      <a:pt x="1573" y="1918"/>
                      <a:pt x="1586" y="1908"/>
                      <a:pt x="1602" y="1908"/>
                    </a:cubicBezTo>
                    <a:cubicBezTo>
                      <a:pt x="1618" y="1908"/>
                      <a:pt x="1631" y="1918"/>
                      <a:pt x="1636" y="1932"/>
                    </a:cubicBezTo>
                    <a:cubicBezTo>
                      <a:pt x="1641" y="1932"/>
                      <a:pt x="1641" y="1932"/>
                      <a:pt x="1641" y="1932"/>
                    </a:cubicBezTo>
                    <a:cubicBezTo>
                      <a:pt x="1674" y="1932"/>
                      <a:pt x="1700" y="1906"/>
                      <a:pt x="1700" y="1873"/>
                    </a:cubicBezTo>
                    <a:cubicBezTo>
                      <a:pt x="1700" y="1576"/>
                      <a:pt x="1700" y="1576"/>
                      <a:pt x="1700" y="1576"/>
                    </a:cubicBezTo>
                    <a:cubicBezTo>
                      <a:pt x="1700" y="1576"/>
                      <a:pt x="1700" y="1576"/>
                      <a:pt x="1700" y="1576"/>
                    </a:cubicBezTo>
                    <a:cubicBezTo>
                      <a:pt x="1668" y="1576"/>
                      <a:pt x="1642" y="1550"/>
                      <a:pt x="1642" y="1518"/>
                    </a:cubicBezTo>
                    <a:cubicBezTo>
                      <a:pt x="1642" y="1486"/>
                      <a:pt x="1668" y="1460"/>
                      <a:pt x="1700" y="1460"/>
                    </a:cubicBezTo>
                    <a:close/>
                  </a:path>
                </a:pathLst>
              </a:cu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" name="任意多边形: 形状 11">
                <a:extLst>
                  <a:ext uri="{FF2B5EF4-FFF2-40B4-BE49-F238E27FC236}">
                    <a16:creationId xmlns:a16="http://schemas.microsoft.com/office/drawing/2014/main" id="{4D99D295-8EB8-FC80-FF85-C5625C6219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80201" y="693738"/>
                <a:ext cx="4994275" cy="4338638"/>
              </a:xfrm>
              <a:custGeom>
                <a:avLst/>
                <a:gdLst>
                  <a:gd name="T0" fmla="*/ 1528 w 1576"/>
                  <a:gd name="T1" fmla="*/ 1368 h 1368"/>
                  <a:gd name="T2" fmla="*/ 49 w 1576"/>
                  <a:gd name="T3" fmla="*/ 1368 h 1368"/>
                  <a:gd name="T4" fmla="*/ 0 w 1576"/>
                  <a:gd name="T5" fmla="*/ 1319 h 1368"/>
                  <a:gd name="T6" fmla="*/ 0 w 1576"/>
                  <a:gd name="T7" fmla="*/ 49 h 1368"/>
                  <a:gd name="T8" fmla="*/ 49 w 1576"/>
                  <a:gd name="T9" fmla="*/ 0 h 1368"/>
                  <a:gd name="T10" fmla="*/ 1528 w 1576"/>
                  <a:gd name="T11" fmla="*/ 0 h 1368"/>
                  <a:gd name="T12" fmla="*/ 1576 w 1576"/>
                  <a:gd name="T13" fmla="*/ 49 h 1368"/>
                  <a:gd name="T14" fmla="*/ 1576 w 1576"/>
                  <a:gd name="T15" fmla="*/ 1319 h 1368"/>
                  <a:gd name="T16" fmla="*/ 1528 w 1576"/>
                  <a:gd name="T17" fmla="*/ 1368 h 1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6" h="1368">
                    <a:moveTo>
                      <a:pt x="1528" y="1368"/>
                    </a:moveTo>
                    <a:cubicBezTo>
                      <a:pt x="49" y="1368"/>
                      <a:pt x="49" y="1368"/>
                      <a:pt x="49" y="1368"/>
                    </a:cubicBezTo>
                    <a:cubicBezTo>
                      <a:pt x="22" y="1368"/>
                      <a:pt x="0" y="1346"/>
                      <a:pt x="0" y="13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1528" y="0"/>
                      <a:pt x="1528" y="0"/>
                      <a:pt x="1528" y="0"/>
                    </a:cubicBezTo>
                    <a:cubicBezTo>
                      <a:pt x="1554" y="0"/>
                      <a:pt x="1576" y="22"/>
                      <a:pt x="1576" y="49"/>
                    </a:cubicBezTo>
                    <a:cubicBezTo>
                      <a:pt x="1576" y="1319"/>
                      <a:pt x="1576" y="1319"/>
                      <a:pt x="1576" y="1319"/>
                    </a:cubicBezTo>
                    <a:cubicBezTo>
                      <a:pt x="1576" y="1346"/>
                      <a:pt x="1554" y="1368"/>
                      <a:pt x="1528" y="1368"/>
                    </a:cubicBezTo>
                    <a:close/>
                  </a:path>
                </a:pathLst>
              </a:custGeom>
              <a:blipFill>
                <a:blip r:embed="rId4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 l="-15327" r="-15249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8" name="组合 7">
                <a:extLst>
                  <a:ext uri="{FF2B5EF4-FFF2-40B4-BE49-F238E27FC236}">
                    <a16:creationId xmlns:a16="http://schemas.microsoft.com/office/drawing/2014/main" id="{93FA5391-EA18-68DB-A36C-BBE4E8648764}"/>
                  </a:ext>
                </a:extLst>
              </p:cNvPr>
              <p:cNvGrpSpPr/>
              <p:nvPr/>
            </p:nvGrpSpPr>
            <p:grpSpPr>
              <a:xfrm>
                <a:off x="6616701" y="5322888"/>
                <a:ext cx="5076825" cy="12700"/>
                <a:chOff x="6616701" y="13222288"/>
                <a:chExt cx="5076825" cy="12700"/>
              </a:xfrm>
            </p:grpSpPr>
            <p:sp>
              <p:nvSpPr>
                <p:cNvPr id="13" name="矩形 12">
                  <a:extLst>
                    <a:ext uri="{FF2B5EF4-FFF2-40B4-BE49-F238E27FC236}">
                      <a16:creationId xmlns:a16="http://schemas.microsoft.com/office/drawing/2014/main" id="{97F23EC2-205A-52E7-BE58-B7998F83D9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16701" y="13222288"/>
                  <a:ext cx="76200" cy="12700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" name="任意多边形: 形状 13">
                  <a:extLst>
                    <a:ext uri="{FF2B5EF4-FFF2-40B4-BE49-F238E27FC236}">
                      <a16:creationId xmlns:a16="http://schemas.microsoft.com/office/drawing/2014/main" id="{E0E6856E-551F-7031-EBB0-C209A64FBCD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842126" y="13222288"/>
                  <a:ext cx="4622800" cy="12700"/>
                </a:xfrm>
                <a:custGeom>
                  <a:avLst/>
                  <a:gdLst>
                    <a:gd name="T0" fmla="*/ 2818 w 2912"/>
                    <a:gd name="T1" fmla="*/ 8 h 8"/>
                    <a:gd name="T2" fmla="*/ 2912 w 2912"/>
                    <a:gd name="T3" fmla="*/ 0 h 8"/>
                    <a:gd name="T4" fmla="*/ 2724 w 2912"/>
                    <a:gd name="T5" fmla="*/ 8 h 8"/>
                    <a:gd name="T6" fmla="*/ 2631 w 2912"/>
                    <a:gd name="T7" fmla="*/ 0 h 8"/>
                    <a:gd name="T8" fmla="*/ 2724 w 2912"/>
                    <a:gd name="T9" fmla="*/ 8 h 8"/>
                    <a:gd name="T10" fmla="*/ 2443 w 2912"/>
                    <a:gd name="T11" fmla="*/ 8 h 8"/>
                    <a:gd name="T12" fmla="*/ 2537 w 2912"/>
                    <a:gd name="T13" fmla="*/ 0 h 8"/>
                    <a:gd name="T14" fmla="*/ 2349 w 2912"/>
                    <a:gd name="T15" fmla="*/ 8 h 8"/>
                    <a:gd name="T16" fmla="*/ 2255 w 2912"/>
                    <a:gd name="T17" fmla="*/ 0 h 8"/>
                    <a:gd name="T18" fmla="*/ 2349 w 2912"/>
                    <a:gd name="T19" fmla="*/ 8 h 8"/>
                    <a:gd name="T20" fmla="*/ 2068 w 2912"/>
                    <a:gd name="T21" fmla="*/ 8 h 8"/>
                    <a:gd name="T22" fmla="*/ 2162 w 2912"/>
                    <a:gd name="T23" fmla="*/ 0 h 8"/>
                    <a:gd name="T24" fmla="*/ 1974 w 2912"/>
                    <a:gd name="T25" fmla="*/ 8 h 8"/>
                    <a:gd name="T26" fmla="*/ 1880 w 2912"/>
                    <a:gd name="T27" fmla="*/ 0 h 8"/>
                    <a:gd name="T28" fmla="*/ 1974 w 2912"/>
                    <a:gd name="T29" fmla="*/ 8 h 8"/>
                    <a:gd name="T30" fmla="*/ 1691 w 2912"/>
                    <a:gd name="T31" fmla="*/ 8 h 8"/>
                    <a:gd name="T32" fmla="*/ 1786 w 2912"/>
                    <a:gd name="T33" fmla="*/ 0 h 8"/>
                    <a:gd name="T34" fmla="*/ 1597 w 2912"/>
                    <a:gd name="T35" fmla="*/ 8 h 8"/>
                    <a:gd name="T36" fmla="*/ 1503 w 2912"/>
                    <a:gd name="T37" fmla="*/ 0 h 8"/>
                    <a:gd name="T38" fmla="*/ 1597 w 2912"/>
                    <a:gd name="T39" fmla="*/ 8 h 8"/>
                    <a:gd name="T40" fmla="*/ 1315 w 2912"/>
                    <a:gd name="T41" fmla="*/ 8 h 8"/>
                    <a:gd name="T42" fmla="*/ 1409 w 2912"/>
                    <a:gd name="T43" fmla="*/ 0 h 8"/>
                    <a:gd name="T44" fmla="*/ 1221 w 2912"/>
                    <a:gd name="T45" fmla="*/ 8 h 8"/>
                    <a:gd name="T46" fmla="*/ 1128 w 2912"/>
                    <a:gd name="T47" fmla="*/ 0 h 8"/>
                    <a:gd name="T48" fmla="*/ 1221 w 2912"/>
                    <a:gd name="T49" fmla="*/ 8 h 8"/>
                    <a:gd name="T50" fmla="*/ 940 w 2912"/>
                    <a:gd name="T51" fmla="*/ 8 h 8"/>
                    <a:gd name="T52" fmla="*/ 1034 w 2912"/>
                    <a:gd name="T53" fmla="*/ 0 h 8"/>
                    <a:gd name="T54" fmla="*/ 846 w 2912"/>
                    <a:gd name="T55" fmla="*/ 8 h 8"/>
                    <a:gd name="T56" fmla="*/ 752 w 2912"/>
                    <a:gd name="T57" fmla="*/ 0 h 8"/>
                    <a:gd name="T58" fmla="*/ 846 w 2912"/>
                    <a:gd name="T59" fmla="*/ 8 h 8"/>
                    <a:gd name="T60" fmla="*/ 565 w 2912"/>
                    <a:gd name="T61" fmla="*/ 8 h 8"/>
                    <a:gd name="T62" fmla="*/ 659 w 2912"/>
                    <a:gd name="T63" fmla="*/ 0 h 8"/>
                    <a:gd name="T64" fmla="*/ 469 w 2912"/>
                    <a:gd name="T65" fmla="*/ 8 h 8"/>
                    <a:gd name="T66" fmla="*/ 375 w 2912"/>
                    <a:gd name="T67" fmla="*/ 0 h 8"/>
                    <a:gd name="T68" fmla="*/ 469 w 2912"/>
                    <a:gd name="T69" fmla="*/ 8 h 8"/>
                    <a:gd name="T70" fmla="*/ 188 w 2912"/>
                    <a:gd name="T71" fmla="*/ 8 h 8"/>
                    <a:gd name="T72" fmla="*/ 281 w 2912"/>
                    <a:gd name="T73" fmla="*/ 0 h 8"/>
                    <a:gd name="T74" fmla="*/ 94 w 2912"/>
                    <a:gd name="T75" fmla="*/ 8 h 8"/>
                    <a:gd name="T76" fmla="*/ 0 w 2912"/>
                    <a:gd name="T77" fmla="*/ 0 h 8"/>
                    <a:gd name="T78" fmla="*/ 94 w 2912"/>
                    <a:gd name="T7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2912" h="8">
                      <a:moveTo>
                        <a:pt x="2912" y="8"/>
                      </a:moveTo>
                      <a:lnTo>
                        <a:pt x="2818" y="8"/>
                      </a:lnTo>
                      <a:lnTo>
                        <a:pt x="2818" y="0"/>
                      </a:lnTo>
                      <a:lnTo>
                        <a:pt x="2912" y="0"/>
                      </a:lnTo>
                      <a:lnTo>
                        <a:pt x="2912" y="8"/>
                      </a:lnTo>
                      <a:close/>
                      <a:moveTo>
                        <a:pt x="2724" y="8"/>
                      </a:moveTo>
                      <a:lnTo>
                        <a:pt x="2631" y="8"/>
                      </a:lnTo>
                      <a:lnTo>
                        <a:pt x="2631" y="0"/>
                      </a:lnTo>
                      <a:lnTo>
                        <a:pt x="2724" y="0"/>
                      </a:lnTo>
                      <a:lnTo>
                        <a:pt x="2724" y="8"/>
                      </a:lnTo>
                      <a:close/>
                      <a:moveTo>
                        <a:pt x="2537" y="8"/>
                      </a:moveTo>
                      <a:lnTo>
                        <a:pt x="2443" y="8"/>
                      </a:lnTo>
                      <a:lnTo>
                        <a:pt x="2443" y="0"/>
                      </a:lnTo>
                      <a:lnTo>
                        <a:pt x="2537" y="0"/>
                      </a:lnTo>
                      <a:lnTo>
                        <a:pt x="2537" y="8"/>
                      </a:lnTo>
                      <a:close/>
                      <a:moveTo>
                        <a:pt x="2349" y="8"/>
                      </a:moveTo>
                      <a:lnTo>
                        <a:pt x="2255" y="8"/>
                      </a:lnTo>
                      <a:lnTo>
                        <a:pt x="2255" y="0"/>
                      </a:lnTo>
                      <a:lnTo>
                        <a:pt x="2349" y="0"/>
                      </a:lnTo>
                      <a:lnTo>
                        <a:pt x="2349" y="8"/>
                      </a:lnTo>
                      <a:close/>
                      <a:moveTo>
                        <a:pt x="2162" y="8"/>
                      </a:moveTo>
                      <a:lnTo>
                        <a:pt x="2068" y="8"/>
                      </a:lnTo>
                      <a:lnTo>
                        <a:pt x="2068" y="0"/>
                      </a:lnTo>
                      <a:lnTo>
                        <a:pt x="2162" y="0"/>
                      </a:lnTo>
                      <a:lnTo>
                        <a:pt x="2162" y="8"/>
                      </a:lnTo>
                      <a:close/>
                      <a:moveTo>
                        <a:pt x="1974" y="8"/>
                      </a:moveTo>
                      <a:lnTo>
                        <a:pt x="1880" y="8"/>
                      </a:lnTo>
                      <a:lnTo>
                        <a:pt x="1880" y="0"/>
                      </a:lnTo>
                      <a:lnTo>
                        <a:pt x="1974" y="0"/>
                      </a:lnTo>
                      <a:lnTo>
                        <a:pt x="1974" y="8"/>
                      </a:lnTo>
                      <a:close/>
                      <a:moveTo>
                        <a:pt x="1786" y="8"/>
                      </a:moveTo>
                      <a:lnTo>
                        <a:pt x="1691" y="8"/>
                      </a:lnTo>
                      <a:lnTo>
                        <a:pt x="1691" y="0"/>
                      </a:lnTo>
                      <a:lnTo>
                        <a:pt x="1786" y="0"/>
                      </a:lnTo>
                      <a:lnTo>
                        <a:pt x="1786" y="8"/>
                      </a:lnTo>
                      <a:close/>
                      <a:moveTo>
                        <a:pt x="1597" y="8"/>
                      </a:moveTo>
                      <a:lnTo>
                        <a:pt x="1503" y="8"/>
                      </a:lnTo>
                      <a:lnTo>
                        <a:pt x="1503" y="0"/>
                      </a:lnTo>
                      <a:lnTo>
                        <a:pt x="1597" y="0"/>
                      </a:lnTo>
                      <a:lnTo>
                        <a:pt x="1597" y="8"/>
                      </a:lnTo>
                      <a:close/>
                      <a:moveTo>
                        <a:pt x="1409" y="8"/>
                      </a:moveTo>
                      <a:lnTo>
                        <a:pt x="1315" y="8"/>
                      </a:lnTo>
                      <a:lnTo>
                        <a:pt x="1315" y="0"/>
                      </a:lnTo>
                      <a:lnTo>
                        <a:pt x="1409" y="0"/>
                      </a:lnTo>
                      <a:lnTo>
                        <a:pt x="1409" y="8"/>
                      </a:lnTo>
                      <a:close/>
                      <a:moveTo>
                        <a:pt x="1221" y="8"/>
                      </a:moveTo>
                      <a:lnTo>
                        <a:pt x="1128" y="8"/>
                      </a:lnTo>
                      <a:lnTo>
                        <a:pt x="1128" y="0"/>
                      </a:lnTo>
                      <a:lnTo>
                        <a:pt x="1221" y="0"/>
                      </a:lnTo>
                      <a:lnTo>
                        <a:pt x="1221" y="8"/>
                      </a:lnTo>
                      <a:close/>
                      <a:moveTo>
                        <a:pt x="1034" y="8"/>
                      </a:moveTo>
                      <a:lnTo>
                        <a:pt x="940" y="8"/>
                      </a:lnTo>
                      <a:lnTo>
                        <a:pt x="940" y="0"/>
                      </a:lnTo>
                      <a:lnTo>
                        <a:pt x="1034" y="0"/>
                      </a:lnTo>
                      <a:lnTo>
                        <a:pt x="1034" y="8"/>
                      </a:lnTo>
                      <a:close/>
                      <a:moveTo>
                        <a:pt x="846" y="8"/>
                      </a:moveTo>
                      <a:lnTo>
                        <a:pt x="752" y="8"/>
                      </a:lnTo>
                      <a:lnTo>
                        <a:pt x="752" y="0"/>
                      </a:lnTo>
                      <a:lnTo>
                        <a:pt x="846" y="0"/>
                      </a:lnTo>
                      <a:lnTo>
                        <a:pt x="846" y="8"/>
                      </a:lnTo>
                      <a:close/>
                      <a:moveTo>
                        <a:pt x="659" y="8"/>
                      </a:moveTo>
                      <a:lnTo>
                        <a:pt x="565" y="8"/>
                      </a:lnTo>
                      <a:lnTo>
                        <a:pt x="565" y="0"/>
                      </a:lnTo>
                      <a:lnTo>
                        <a:pt x="659" y="0"/>
                      </a:lnTo>
                      <a:lnTo>
                        <a:pt x="659" y="8"/>
                      </a:lnTo>
                      <a:close/>
                      <a:moveTo>
                        <a:pt x="469" y="8"/>
                      </a:moveTo>
                      <a:lnTo>
                        <a:pt x="375" y="8"/>
                      </a:lnTo>
                      <a:lnTo>
                        <a:pt x="375" y="0"/>
                      </a:lnTo>
                      <a:lnTo>
                        <a:pt x="469" y="0"/>
                      </a:lnTo>
                      <a:lnTo>
                        <a:pt x="469" y="8"/>
                      </a:lnTo>
                      <a:close/>
                      <a:moveTo>
                        <a:pt x="281" y="8"/>
                      </a:moveTo>
                      <a:lnTo>
                        <a:pt x="188" y="8"/>
                      </a:lnTo>
                      <a:lnTo>
                        <a:pt x="188" y="0"/>
                      </a:lnTo>
                      <a:lnTo>
                        <a:pt x="281" y="0"/>
                      </a:lnTo>
                      <a:lnTo>
                        <a:pt x="281" y="8"/>
                      </a:lnTo>
                      <a:close/>
                      <a:moveTo>
                        <a:pt x="94" y="8"/>
                      </a:move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94" y="0"/>
                      </a:lnTo>
                      <a:lnTo>
                        <a:pt x="94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" name="矩形 14">
                  <a:extLst>
                    <a:ext uri="{FF2B5EF4-FFF2-40B4-BE49-F238E27FC236}">
                      <a16:creationId xmlns:a16="http://schemas.microsoft.com/office/drawing/2014/main" id="{AE5FE598-5D5C-A19E-4C99-75214AE6A7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17326" y="13222288"/>
                  <a:ext cx="76200" cy="12700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7" name="组合 6">
                <a:extLst>
                  <a:ext uri="{FF2B5EF4-FFF2-40B4-BE49-F238E27FC236}">
                    <a16:creationId xmlns:a16="http://schemas.microsoft.com/office/drawing/2014/main" id="{08AECDA3-CC7E-54DA-987C-D013B203E976}"/>
                  </a:ext>
                </a:extLst>
              </p:cNvPr>
              <p:cNvGrpSpPr/>
              <p:nvPr/>
            </p:nvGrpSpPr>
            <p:grpSpPr>
              <a:xfrm>
                <a:off x="10048876" y="5729288"/>
                <a:ext cx="1546225" cy="406400"/>
                <a:chOff x="10048876" y="13628688"/>
                <a:chExt cx="1546225" cy="406400"/>
              </a:xfrm>
            </p:grpSpPr>
            <p:sp>
              <p:nvSpPr>
                <p:cNvPr id="16" name="任意多边形: 形状 15">
                  <a:extLst>
                    <a:ext uri="{FF2B5EF4-FFF2-40B4-BE49-F238E27FC236}">
                      <a16:creationId xmlns:a16="http://schemas.microsoft.com/office/drawing/2014/main" id="{250665CE-40E3-0926-D377-815D484D65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048876" y="13714413"/>
                  <a:ext cx="360363" cy="304800"/>
                </a:xfrm>
                <a:custGeom>
                  <a:avLst/>
                  <a:gdLst>
                    <a:gd name="T0" fmla="*/ 95 w 114"/>
                    <a:gd name="T1" fmla="*/ 3 h 96"/>
                    <a:gd name="T2" fmla="*/ 70 w 114"/>
                    <a:gd name="T3" fmla="*/ 4 h 96"/>
                    <a:gd name="T4" fmla="*/ 57 w 114"/>
                    <a:gd name="T5" fmla="*/ 12 h 96"/>
                    <a:gd name="T6" fmla="*/ 44 w 114"/>
                    <a:gd name="T7" fmla="*/ 4 h 96"/>
                    <a:gd name="T8" fmla="*/ 18 w 114"/>
                    <a:gd name="T9" fmla="*/ 3 h 96"/>
                    <a:gd name="T10" fmla="*/ 1 w 114"/>
                    <a:gd name="T11" fmla="*/ 33 h 96"/>
                    <a:gd name="T12" fmla="*/ 2 w 114"/>
                    <a:gd name="T13" fmla="*/ 42 h 96"/>
                    <a:gd name="T14" fmla="*/ 13 w 114"/>
                    <a:gd name="T15" fmla="*/ 61 h 96"/>
                    <a:gd name="T16" fmla="*/ 57 w 114"/>
                    <a:gd name="T17" fmla="*/ 96 h 96"/>
                    <a:gd name="T18" fmla="*/ 57 w 114"/>
                    <a:gd name="T19" fmla="*/ 96 h 96"/>
                    <a:gd name="T20" fmla="*/ 57 w 114"/>
                    <a:gd name="T21" fmla="*/ 96 h 96"/>
                    <a:gd name="T22" fmla="*/ 57 w 114"/>
                    <a:gd name="T23" fmla="*/ 96 h 96"/>
                    <a:gd name="T24" fmla="*/ 57 w 114"/>
                    <a:gd name="T25" fmla="*/ 96 h 96"/>
                    <a:gd name="T26" fmla="*/ 101 w 114"/>
                    <a:gd name="T27" fmla="*/ 61 h 96"/>
                    <a:gd name="T28" fmla="*/ 112 w 114"/>
                    <a:gd name="T29" fmla="*/ 42 h 96"/>
                    <a:gd name="T30" fmla="*/ 113 w 114"/>
                    <a:gd name="T31" fmla="*/ 33 h 96"/>
                    <a:gd name="T32" fmla="*/ 95 w 114"/>
                    <a:gd name="T33" fmla="*/ 3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14" h="96">
                      <a:moveTo>
                        <a:pt x="95" y="3"/>
                      </a:moveTo>
                      <a:cubicBezTo>
                        <a:pt x="87" y="0"/>
                        <a:pt x="78" y="0"/>
                        <a:pt x="70" y="4"/>
                      </a:cubicBezTo>
                      <a:cubicBezTo>
                        <a:pt x="57" y="12"/>
                        <a:pt x="57" y="12"/>
                        <a:pt x="57" y="12"/>
                      </a:cubicBezTo>
                      <a:cubicBezTo>
                        <a:pt x="44" y="4"/>
                        <a:pt x="44" y="4"/>
                        <a:pt x="44" y="4"/>
                      </a:cubicBezTo>
                      <a:cubicBezTo>
                        <a:pt x="36" y="0"/>
                        <a:pt x="26" y="0"/>
                        <a:pt x="18" y="3"/>
                      </a:cubicBezTo>
                      <a:cubicBezTo>
                        <a:pt x="7" y="8"/>
                        <a:pt x="0" y="20"/>
                        <a:pt x="1" y="33"/>
                      </a:cubicBezTo>
                      <a:cubicBezTo>
                        <a:pt x="2" y="42"/>
                        <a:pt x="2" y="42"/>
                        <a:pt x="2" y="42"/>
                      </a:cubicBezTo>
                      <a:cubicBezTo>
                        <a:pt x="3" y="49"/>
                        <a:pt x="7" y="56"/>
                        <a:pt x="13" y="61"/>
                      </a:cubicBezTo>
                      <a:cubicBezTo>
                        <a:pt x="57" y="96"/>
                        <a:pt x="57" y="96"/>
                        <a:pt x="57" y="96"/>
                      </a:cubicBezTo>
                      <a:cubicBezTo>
                        <a:pt x="57" y="96"/>
                        <a:pt x="57" y="96"/>
                        <a:pt x="57" y="96"/>
                      </a:cubicBezTo>
                      <a:cubicBezTo>
                        <a:pt x="57" y="96"/>
                        <a:pt x="57" y="96"/>
                        <a:pt x="57" y="96"/>
                      </a:cubicBezTo>
                      <a:cubicBezTo>
                        <a:pt x="57" y="96"/>
                        <a:pt x="57" y="96"/>
                        <a:pt x="57" y="96"/>
                      </a:cubicBezTo>
                      <a:cubicBezTo>
                        <a:pt x="57" y="96"/>
                        <a:pt x="57" y="96"/>
                        <a:pt x="57" y="96"/>
                      </a:cubicBezTo>
                      <a:cubicBezTo>
                        <a:pt x="101" y="61"/>
                        <a:pt x="101" y="61"/>
                        <a:pt x="101" y="61"/>
                      </a:cubicBezTo>
                      <a:cubicBezTo>
                        <a:pt x="107" y="56"/>
                        <a:pt x="111" y="49"/>
                        <a:pt x="112" y="42"/>
                      </a:cubicBezTo>
                      <a:cubicBezTo>
                        <a:pt x="113" y="33"/>
                        <a:pt x="113" y="33"/>
                        <a:pt x="113" y="33"/>
                      </a:cubicBezTo>
                      <a:cubicBezTo>
                        <a:pt x="114" y="20"/>
                        <a:pt x="107" y="8"/>
                        <a:pt x="95" y="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0" name="任意多边形: 形状 99">
                  <a:extLst>
                    <a:ext uri="{FF2B5EF4-FFF2-40B4-BE49-F238E27FC236}">
                      <a16:creationId xmlns:a16="http://schemas.microsoft.com/office/drawing/2014/main" id="{7DF0B05C-3047-00D5-3A85-6E96C9C26FE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0615613" y="13654088"/>
                  <a:ext cx="400050" cy="377825"/>
                </a:xfrm>
                <a:custGeom>
                  <a:avLst/>
                  <a:gdLst>
                    <a:gd name="T0" fmla="*/ 31 w 126"/>
                    <a:gd name="T1" fmla="*/ 119 h 119"/>
                    <a:gd name="T2" fmla="*/ 25 w 126"/>
                    <a:gd name="T3" fmla="*/ 117 h 119"/>
                    <a:gd name="T4" fmla="*/ 21 w 126"/>
                    <a:gd name="T5" fmla="*/ 107 h 119"/>
                    <a:gd name="T6" fmla="*/ 26 w 126"/>
                    <a:gd name="T7" fmla="*/ 77 h 119"/>
                    <a:gd name="T8" fmla="*/ 25 w 126"/>
                    <a:gd name="T9" fmla="*/ 76 h 119"/>
                    <a:gd name="T10" fmla="*/ 4 w 126"/>
                    <a:gd name="T11" fmla="*/ 55 h 119"/>
                    <a:gd name="T12" fmla="*/ 1 w 126"/>
                    <a:gd name="T13" fmla="*/ 44 h 119"/>
                    <a:gd name="T14" fmla="*/ 10 w 126"/>
                    <a:gd name="T15" fmla="*/ 38 h 119"/>
                    <a:gd name="T16" fmla="*/ 39 w 126"/>
                    <a:gd name="T17" fmla="*/ 33 h 119"/>
                    <a:gd name="T18" fmla="*/ 41 w 126"/>
                    <a:gd name="T19" fmla="*/ 32 h 119"/>
                    <a:gd name="T20" fmla="*/ 54 w 126"/>
                    <a:gd name="T21" fmla="*/ 5 h 119"/>
                    <a:gd name="T22" fmla="*/ 63 w 126"/>
                    <a:gd name="T23" fmla="*/ 0 h 119"/>
                    <a:gd name="T24" fmla="*/ 72 w 126"/>
                    <a:gd name="T25" fmla="*/ 5 h 119"/>
                    <a:gd name="T26" fmla="*/ 85 w 126"/>
                    <a:gd name="T27" fmla="*/ 32 h 119"/>
                    <a:gd name="T28" fmla="*/ 87 w 126"/>
                    <a:gd name="T29" fmla="*/ 33 h 119"/>
                    <a:gd name="T30" fmla="*/ 116 w 126"/>
                    <a:gd name="T31" fmla="*/ 38 h 119"/>
                    <a:gd name="T32" fmla="*/ 124 w 126"/>
                    <a:gd name="T33" fmla="*/ 44 h 119"/>
                    <a:gd name="T34" fmla="*/ 122 w 126"/>
                    <a:gd name="T35" fmla="*/ 55 h 119"/>
                    <a:gd name="T36" fmla="*/ 101 w 126"/>
                    <a:gd name="T37" fmla="*/ 76 h 119"/>
                    <a:gd name="T38" fmla="*/ 100 w 126"/>
                    <a:gd name="T39" fmla="*/ 77 h 119"/>
                    <a:gd name="T40" fmla="*/ 105 w 126"/>
                    <a:gd name="T41" fmla="*/ 107 h 119"/>
                    <a:gd name="T42" fmla="*/ 101 w 126"/>
                    <a:gd name="T43" fmla="*/ 117 h 119"/>
                    <a:gd name="T44" fmla="*/ 90 w 126"/>
                    <a:gd name="T45" fmla="*/ 117 h 119"/>
                    <a:gd name="T46" fmla="*/ 64 w 126"/>
                    <a:gd name="T47" fmla="*/ 104 h 119"/>
                    <a:gd name="T48" fmla="*/ 62 w 126"/>
                    <a:gd name="T49" fmla="*/ 104 h 119"/>
                    <a:gd name="T50" fmla="*/ 36 w 126"/>
                    <a:gd name="T51" fmla="*/ 117 h 119"/>
                    <a:gd name="T52" fmla="*/ 31 w 126"/>
                    <a:gd name="T53" fmla="*/ 119 h 119"/>
                    <a:gd name="T54" fmla="*/ 63 w 126"/>
                    <a:gd name="T55" fmla="*/ 95 h 119"/>
                    <a:gd name="T56" fmla="*/ 68 w 126"/>
                    <a:gd name="T57" fmla="*/ 97 h 119"/>
                    <a:gd name="T58" fmla="*/ 94 w 126"/>
                    <a:gd name="T59" fmla="*/ 110 h 119"/>
                    <a:gd name="T60" fmla="*/ 96 w 126"/>
                    <a:gd name="T61" fmla="*/ 110 h 119"/>
                    <a:gd name="T62" fmla="*/ 97 w 126"/>
                    <a:gd name="T63" fmla="*/ 108 h 119"/>
                    <a:gd name="T64" fmla="*/ 92 w 126"/>
                    <a:gd name="T65" fmla="*/ 79 h 119"/>
                    <a:gd name="T66" fmla="*/ 95 w 126"/>
                    <a:gd name="T67" fmla="*/ 70 h 119"/>
                    <a:gd name="T68" fmla="*/ 116 w 126"/>
                    <a:gd name="T69" fmla="*/ 49 h 119"/>
                    <a:gd name="T70" fmla="*/ 117 w 126"/>
                    <a:gd name="T71" fmla="*/ 47 h 119"/>
                    <a:gd name="T72" fmla="*/ 115 w 126"/>
                    <a:gd name="T73" fmla="*/ 45 h 119"/>
                    <a:gd name="T74" fmla="*/ 86 w 126"/>
                    <a:gd name="T75" fmla="*/ 41 h 119"/>
                    <a:gd name="T76" fmla="*/ 78 w 126"/>
                    <a:gd name="T77" fmla="*/ 36 h 119"/>
                    <a:gd name="T78" fmla="*/ 65 w 126"/>
                    <a:gd name="T79" fmla="*/ 9 h 119"/>
                    <a:gd name="T80" fmla="*/ 63 w 126"/>
                    <a:gd name="T81" fmla="*/ 8 h 119"/>
                    <a:gd name="T82" fmla="*/ 61 w 126"/>
                    <a:gd name="T83" fmla="*/ 9 h 119"/>
                    <a:gd name="T84" fmla="*/ 48 w 126"/>
                    <a:gd name="T85" fmla="*/ 36 h 119"/>
                    <a:gd name="T86" fmla="*/ 40 w 126"/>
                    <a:gd name="T87" fmla="*/ 41 h 119"/>
                    <a:gd name="T88" fmla="*/ 11 w 126"/>
                    <a:gd name="T89" fmla="*/ 45 h 119"/>
                    <a:gd name="T90" fmla="*/ 9 w 126"/>
                    <a:gd name="T91" fmla="*/ 47 h 119"/>
                    <a:gd name="T92" fmla="*/ 10 w 126"/>
                    <a:gd name="T93" fmla="*/ 49 h 119"/>
                    <a:gd name="T94" fmla="*/ 31 w 126"/>
                    <a:gd name="T95" fmla="*/ 70 h 119"/>
                    <a:gd name="T96" fmla="*/ 34 w 126"/>
                    <a:gd name="T97" fmla="*/ 79 h 119"/>
                    <a:gd name="T98" fmla="*/ 29 w 126"/>
                    <a:gd name="T99" fmla="*/ 108 h 119"/>
                    <a:gd name="T100" fmla="*/ 30 w 126"/>
                    <a:gd name="T101" fmla="*/ 110 h 119"/>
                    <a:gd name="T102" fmla="*/ 32 w 126"/>
                    <a:gd name="T103" fmla="*/ 110 h 119"/>
                    <a:gd name="T104" fmla="*/ 58 w 126"/>
                    <a:gd name="T105" fmla="*/ 97 h 119"/>
                    <a:gd name="T106" fmla="*/ 63 w 126"/>
                    <a:gd name="T107" fmla="*/ 95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26" h="119">
                      <a:moveTo>
                        <a:pt x="31" y="119"/>
                      </a:moveTo>
                      <a:cubicBezTo>
                        <a:pt x="29" y="119"/>
                        <a:pt x="27" y="118"/>
                        <a:pt x="25" y="117"/>
                      </a:cubicBezTo>
                      <a:cubicBezTo>
                        <a:pt x="22" y="114"/>
                        <a:pt x="20" y="111"/>
                        <a:pt x="21" y="107"/>
                      </a:cubicBezTo>
                      <a:cubicBezTo>
                        <a:pt x="26" y="77"/>
                        <a:pt x="26" y="77"/>
                        <a:pt x="26" y="77"/>
                      </a:cubicBezTo>
                      <a:cubicBezTo>
                        <a:pt x="26" y="77"/>
                        <a:pt x="26" y="76"/>
                        <a:pt x="25" y="76"/>
                      </a:cubicBezTo>
                      <a:cubicBezTo>
                        <a:pt x="4" y="55"/>
                        <a:pt x="4" y="55"/>
                        <a:pt x="4" y="55"/>
                      </a:cubicBezTo>
                      <a:cubicBezTo>
                        <a:pt x="1" y="52"/>
                        <a:pt x="0" y="48"/>
                        <a:pt x="1" y="44"/>
                      </a:cubicBezTo>
                      <a:cubicBezTo>
                        <a:pt x="3" y="41"/>
                        <a:pt x="6" y="38"/>
                        <a:pt x="10" y="38"/>
                      </a:cubicBezTo>
                      <a:cubicBezTo>
                        <a:pt x="39" y="33"/>
                        <a:pt x="39" y="33"/>
                        <a:pt x="39" y="33"/>
                      </a:cubicBezTo>
                      <a:cubicBezTo>
                        <a:pt x="40" y="33"/>
                        <a:pt x="40" y="33"/>
                        <a:pt x="41" y="32"/>
                      </a:cubicBezTo>
                      <a:cubicBezTo>
                        <a:pt x="54" y="5"/>
                        <a:pt x="54" y="5"/>
                        <a:pt x="54" y="5"/>
                      </a:cubicBezTo>
                      <a:cubicBezTo>
                        <a:pt x="56" y="2"/>
                        <a:pt x="59" y="0"/>
                        <a:pt x="63" y="0"/>
                      </a:cubicBezTo>
                      <a:cubicBezTo>
                        <a:pt x="67" y="0"/>
                        <a:pt x="70" y="2"/>
                        <a:pt x="72" y="5"/>
                      </a:cubicBezTo>
                      <a:cubicBezTo>
                        <a:pt x="85" y="32"/>
                        <a:pt x="85" y="32"/>
                        <a:pt x="85" y="32"/>
                      </a:cubicBezTo>
                      <a:cubicBezTo>
                        <a:pt x="86" y="33"/>
                        <a:pt x="86" y="33"/>
                        <a:pt x="87" y="33"/>
                      </a:cubicBezTo>
                      <a:cubicBezTo>
                        <a:pt x="116" y="38"/>
                        <a:pt x="116" y="38"/>
                        <a:pt x="116" y="38"/>
                      </a:cubicBezTo>
                      <a:cubicBezTo>
                        <a:pt x="120" y="38"/>
                        <a:pt x="123" y="41"/>
                        <a:pt x="124" y="44"/>
                      </a:cubicBezTo>
                      <a:cubicBezTo>
                        <a:pt x="126" y="48"/>
                        <a:pt x="125" y="52"/>
                        <a:pt x="122" y="55"/>
                      </a:cubicBezTo>
                      <a:cubicBezTo>
                        <a:pt x="101" y="76"/>
                        <a:pt x="101" y="76"/>
                        <a:pt x="101" y="76"/>
                      </a:cubicBezTo>
                      <a:cubicBezTo>
                        <a:pt x="100" y="76"/>
                        <a:pt x="100" y="77"/>
                        <a:pt x="100" y="77"/>
                      </a:cubicBezTo>
                      <a:cubicBezTo>
                        <a:pt x="105" y="107"/>
                        <a:pt x="105" y="107"/>
                        <a:pt x="105" y="107"/>
                      </a:cubicBezTo>
                      <a:cubicBezTo>
                        <a:pt x="106" y="111"/>
                        <a:pt x="104" y="114"/>
                        <a:pt x="101" y="117"/>
                      </a:cubicBezTo>
                      <a:cubicBezTo>
                        <a:pt x="98" y="119"/>
                        <a:pt x="94" y="119"/>
                        <a:pt x="90" y="117"/>
                      </a:cubicBezTo>
                      <a:cubicBezTo>
                        <a:pt x="64" y="104"/>
                        <a:pt x="64" y="104"/>
                        <a:pt x="64" y="104"/>
                      </a:cubicBezTo>
                      <a:cubicBezTo>
                        <a:pt x="63" y="103"/>
                        <a:pt x="63" y="103"/>
                        <a:pt x="62" y="104"/>
                      </a:cubicBezTo>
                      <a:cubicBezTo>
                        <a:pt x="36" y="117"/>
                        <a:pt x="36" y="117"/>
                        <a:pt x="36" y="117"/>
                      </a:cubicBezTo>
                      <a:cubicBezTo>
                        <a:pt x="34" y="118"/>
                        <a:pt x="33" y="119"/>
                        <a:pt x="31" y="119"/>
                      </a:cubicBezTo>
                      <a:close/>
                      <a:moveTo>
                        <a:pt x="63" y="95"/>
                      </a:moveTo>
                      <a:cubicBezTo>
                        <a:pt x="65" y="95"/>
                        <a:pt x="66" y="96"/>
                        <a:pt x="68" y="97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95" y="111"/>
                        <a:pt x="96" y="110"/>
                        <a:pt x="96" y="110"/>
                      </a:cubicBezTo>
                      <a:cubicBezTo>
                        <a:pt x="97" y="110"/>
                        <a:pt x="97" y="109"/>
                        <a:pt x="97" y="108"/>
                      </a:cubicBezTo>
                      <a:cubicBezTo>
                        <a:pt x="92" y="79"/>
                        <a:pt x="92" y="79"/>
                        <a:pt x="92" y="79"/>
                      </a:cubicBezTo>
                      <a:cubicBezTo>
                        <a:pt x="92" y="76"/>
                        <a:pt x="93" y="72"/>
                        <a:pt x="95" y="70"/>
                      </a:cubicBezTo>
                      <a:cubicBezTo>
                        <a:pt x="116" y="49"/>
                        <a:pt x="116" y="49"/>
                        <a:pt x="116" y="49"/>
                      </a:cubicBezTo>
                      <a:cubicBezTo>
                        <a:pt x="117" y="48"/>
                        <a:pt x="117" y="47"/>
                        <a:pt x="117" y="47"/>
                      </a:cubicBezTo>
                      <a:cubicBezTo>
                        <a:pt x="117" y="47"/>
                        <a:pt x="116" y="46"/>
                        <a:pt x="115" y="45"/>
                      </a:cubicBezTo>
                      <a:cubicBezTo>
                        <a:pt x="86" y="41"/>
                        <a:pt x="86" y="41"/>
                        <a:pt x="86" y="41"/>
                      </a:cubicBezTo>
                      <a:cubicBezTo>
                        <a:pt x="82" y="41"/>
                        <a:pt x="80" y="39"/>
                        <a:pt x="78" y="36"/>
                      </a:cubicBezTo>
                      <a:cubicBezTo>
                        <a:pt x="65" y="9"/>
                        <a:pt x="65" y="9"/>
                        <a:pt x="65" y="9"/>
                      </a:cubicBezTo>
                      <a:cubicBezTo>
                        <a:pt x="64" y="8"/>
                        <a:pt x="63" y="8"/>
                        <a:pt x="63" y="8"/>
                      </a:cubicBezTo>
                      <a:cubicBezTo>
                        <a:pt x="63" y="8"/>
                        <a:pt x="62" y="8"/>
                        <a:pt x="61" y="9"/>
                      </a:cubicBezTo>
                      <a:cubicBezTo>
                        <a:pt x="48" y="36"/>
                        <a:pt x="48" y="36"/>
                        <a:pt x="48" y="36"/>
                      </a:cubicBezTo>
                      <a:cubicBezTo>
                        <a:pt x="46" y="39"/>
                        <a:pt x="44" y="41"/>
                        <a:pt x="40" y="41"/>
                      </a:cubicBezTo>
                      <a:cubicBezTo>
                        <a:pt x="11" y="45"/>
                        <a:pt x="11" y="45"/>
                        <a:pt x="11" y="45"/>
                      </a:cubicBezTo>
                      <a:cubicBezTo>
                        <a:pt x="10" y="46"/>
                        <a:pt x="9" y="47"/>
                        <a:pt x="9" y="47"/>
                      </a:cubicBezTo>
                      <a:cubicBezTo>
                        <a:pt x="9" y="47"/>
                        <a:pt x="9" y="48"/>
                        <a:pt x="10" y="49"/>
                      </a:cubicBezTo>
                      <a:cubicBezTo>
                        <a:pt x="31" y="70"/>
                        <a:pt x="31" y="70"/>
                        <a:pt x="31" y="70"/>
                      </a:cubicBezTo>
                      <a:cubicBezTo>
                        <a:pt x="33" y="72"/>
                        <a:pt x="34" y="76"/>
                        <a:pt x="34" y="79"/>
                      </a:cubicBezTo>
                      <a:cubicBezTo>
                        <a:pt x="29" y="108"/>
                        <a:pt x="29" y="108"/>
                        <a:pt x="29" y="108"/>
                      </a:cubicBezTo>
                      <a:cubicBezTo>
                        <a:pt x="29" y="109"/>
                        <a:pt x="29" y="110"/>
                        <a:pt x="30" y="110"/>
                      </a:cubicBezTo>
                      <a:cubicBezTo>
                        <a:pt x="30" y="110"/>
                        <a:pt x="31" y="111"/>
                        <a:pt x="32" y="110"/>
                      </a:cubicBezTo>
                      <a:cubicBezTo>
                        <a:pt x="58" y="97"/>
                        <a:pt x="58" y="97"/>
                        <a:pt x="58" y="97"/>
                      </a:cubicBezTo>
                      <a:cubicBezTo>
                        <a:pt x="60" y="96"/>
                        <a:pt x="61" y="95"/>
                        <a:pt x="63" y="95"/>
                      </a:cubicBezTo>
                      <a:close/>
                    </a:path>
                  </a:pathLst>
                </a:custGeom>
                <a:solidFill>
                  <a:srgbClr val="62626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" name="任意多边形: 形状 101">
                  <a:extLst>
                    <a:ext uri="{FF2B5EF4-FFF2-40B4-BE49-F238E27FC236}">
                      <a16:creationId xmlns:a16="http://schemas.microsoft.com/office/drawing/2014/main" id="{EAF75D39-1604-4224-CAC3-460035B8360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1207751" y="13628688"/>
                  <a:ext cx="387350" cy="406400"/>
                </a:xfrm>
                <a:custGeom>
                  <a:avLst/>
                  <a:gdLst>
                    <a:gd name="T0" fmla="*/ 5 w 122"/>
                    <a:gd name="T1" fmla="*/ 128 h 128"/>
                    <a:gd name="T2" fmla="*/ 13 w 122"/>
                    <a:gd name="T3" fmla="*/ 96 h 128"/>
                    <a:gd name="T4" fmla="*/ 0 w 122"/>
                    <a:gd name="T5" fmla="*/ 60 h 128"/>
                    <a:gd name="T6" fmla="*/ 61 w 122"/>
                    <a:gd name="T7" fmla="*/ 0 h 128"/>
                    <a:gd name="T8" fmla="*/ 122 w 122"/>
                    <a:gd name="T9" fmla="*/ 60 h 128"/>
                    <a:gd name="T10" fmla="*/ 61 w 122"/>
                    <a:gd name="T11" fmla="*/ 119 h 128"/>
                    <a:gd name="T12" fmla="*/ 39 w 122"/>
                    <a:gd name="T13" fmla="*/ 115 h 128"/>
                    <a:gd name="T14" fmla="*/ 5 w 122"/>
                    <a:gd name="T15" fmla="*/ 128 h 128"/>
                    <a:gd name="T16" fmla="*/ 61 w 122"/>
                    <a:gd name="T17" fmla="*/ 7 h 128"/>
                    <a:gd name="T18" fmla="*/ 6 w 122"/>
                    <a:gd name="T19" fmla="*/ 60 h 128"/>
                    <a:gd name="T20" fmla="*/ 19 w 122"/>
                    <a:gd name="T21" fmla="*/ 93 h 128"/>
                    <a:gd name="T22" fmla="*/ 20 w 122"/>
                    <a:gd name="T23" fmla="*/ 95 h 128"/>
                    <a:gd name="T24" fmla="*/ 15 w 122"/>
                    <a:gd name="T25" fmla="*/ 117 h 128"/>
                    <a:gd name="T26" fmla="*/ 39 w 122"/>
                    <a:gd name="T27" fmla="*/ 108 h 128"/>
                    <a:gd name="T28" fmla="*/ 40 w 122"/>
                    <a:gd name="T29" fmla="*/ 108 h 128"/>
                    <a:gd name="T30" fmla="*/ 61 w 122"/>
                    <a:gd name="T31" fmla="*/ 112 h 128"/>
                    <a:gd name="T32" fmla="*/ 116 w 122"/>
                    <a:gd name="T33" fmla="*/ 60 h 128"/>
                    <a:gd name="T34" fmla="*/ 61 w 122"/>
                    <a:gd name="T35" fmla="*/ 7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22" h="128">
                      <a:moveTo>
                        <a:pt x="5" y="128"/>
                      </a:moveTo>
                      <a:cubicBezTo>
                        <a:pt x="13" y="96"/>
                        <a:pt x="13" y="96"/>
                        <a:pt x="13" y="96"/>
                      </a:cubicBezTo>
                      <a:cubicBezTo>
                        <a:pt x="4" y="86"/>
                        <a:pt x="0" y="73"/>
                        <a:pt x="0" y="60"/>
                      </a:cubicBezTo>
                      <a:cubicBezTo>
                        <a:pt x="0" y="27"/>
                        <a:pt x="27" y="0"/>
                        <a:pt x="61" y="0"/>
                      </a:cubicBezTo>
                      <a:cubicBezTo>
                        <a:pt x="95" y="0"/>
                        <a:pt x="122" y="27"/>
                        <a:pt x="122" y="60"/>
                      </a:cubicBezTo>
                      <a:cubicBezTo>
                        <a:pt x="122" y="92"/>
                        <a:pt x="95" y="119"/>
                        <a:pt x="61" y="119"/>
                      </a:cubicBezTo>
                      <a:cubicBezTo>
                        <a:pt x="53" y="119"/>
                        <a:pt x="46" y="118"/>
                        <a:pt x="39" y="115"/>
                      </a:cubicBezTo>
                      <a:lnTo>
                        <a:pt x="5" y="128"/>
                      </a:lnTo>
                      <a:close/>
                      <a:moveTo>
                        <a:pt x="61" y="7"/>
                      </a:moveTo>
                      <a:cubicBezTo>
                        <a:pt x="31" y="7"/>
                        <a:pt x="6" y="30"/>
                        <a:pt x="6" y="60"/>
                      </a:cubicBezTo>
                      <a:cubicBezTo>
                        <a:pt x="6" y="72"/>
                        <a:pt x="11" y="84"/>
                        <a:pt x="19" y="93"/>
                      </a:cubicBezTo>
                      <a:cubicBezTo>
                        <a:pt x="20" y="95"/>
                        <a:pt x="20" y="95"/>
                        <a:pt x="20" y="95"/>
                      </a:cubicBezTo>
                      <a:cubicBezTo>
                        <a:pt x="15" y="117"/>
                        <a:pt x="15" y="117"/>
                        <a:pt x="15" y="117"/>
                      </a:cubicBezTo>
                      <a:cubicBezTo>
                        <a:pt x="39" y="108"/>
                        <a:pt x="39" y="108"/>
                        <a:pt x="39" y="108"/>
                      </a:cubicBezTo>
                      <a:cubicBezTo>
                        <a:pt x="40" y="108"/>
                        <a:pt x="40" y="108"/>
                        <a:pt x="40" y="108"/>
                      </a:cubicBezTo>
                      <a:cubicBezTo>
                        <a:pt x="47" y="111"/>
                        <a:pt x="54" y="112"/>
                        <a:pt x="61" y="112"/>
                      </a:cubicBezTo>
                      <a:cubicBezTo>
                        <a:pt x="91" y="112"/>
                        <a:pt x="116" y="89"/>
                        <a:pt x="116" y="60"/>
                      </a:cubicBezTo>
                      <a:cubicBezTo>
                        <a:pt x="116" y="30"/>
                        <a:pt x="91" y="7"/>
                        <a:pt x="61" y="7"/>
                      </a:cubicBezTo>
                      <a:close/>
                    </a:path>
                  </a:pathLst>
                </a:custGeom>
                <a:solidFill>
                  <a:srgbClr val="62626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3" name="椭圆 102">
                  <a:extLst>
                    <a:ext uri="{FF2B5EF4-FFF2-40B4-BE49-F238E27FC236}">
                      <a16:creationId xmlns:a16="http://schemas.microsoft.com/office/drawing/2014/main" id="{28D47DFD-BEDB-DDB6-0E64-95F14A2D7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325226" y="13806488"/>
                  <a:ext cx="44450" cy="44450"/>
                </a:xfrm>
                <a:prstGeom prst="ellipse">
                  <a:avLst/>
                </a:prstGeom>
                <a:solidFill>
                  <a:srgbClr val="62626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4" name="椭圆 103">
                  <a:extLst>
                    <a:ext uri="{FF2B5EF4-FFF2-40B4-BE49-F238E27FC236}">
                      <a16:creationId xmlns:a16="http://schemas.microsoft.com/office/drawing/2014/main" id="{A16C31C5-DF99-81C7-70C0-B78D3F9556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433176" y="13806488"/>
                  <a:ext cx="44450" cy="44450"/>
                </a:xfrm>
                <a:prstGeom prst="ellipse">
                  <a:avLst/>
                </a:prstGeom>
                <a:solidFill>
                  <a:srgbClr val="62626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7" name="组合 16">
                <a:extLst>
                  <a:ext uri="{FF2B5EF4-FFF2-40B4-BE49-F238E27FC236}">
                    <a16:creationId xmlns:a16="http://schemas.microsoft.com/office/drawing/2014/main" id="{EE5CE25D-00B4-3316-687A-D7A013550A1C}"/>
                  </a:ext>
                </a:extLst>
              </p:cNvPr>
              <p:cNvGrpSpPr/>
              <p:nvPr/>
            </p:nvGrpSpPr>
            <p:grpSpPr>
              <a:xfrm>
                <a:off x="6654801" y="5507038"/>
                <a:ext cx="1508125" cy="355600"/>
                <a:chOff x="6654801" y="13406438"/>
                <a:chExt cx="1508125" cy="355600"/>
              </a:xfrm>
            </p:grpSpPr>
            <p:sp>
              <p:nvSpPr>
                <p:cNvPr id="106" name="任意多边形: 形状 105">
                  <a:extLst>
                    <a:ext uri="{FF2B5EF4-FFF2-40B4-BE49-F238E27FC236}">
                      <a16:creationId xmlns:a16="http://schemas.microsoft.com/office/drawing/2014/main" id="{EE69653C-20FD-9520-B8D2-70FA1908E5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54801" y="13406438"/>
                  <a:ext cx="1508125" cy="355600"/>
                </a:xfrm>
                <a:custGeom>
                  <a:avLst/>
                  <a:gdLst>
                    <a:gd name="T0" fmla="*/ 461 w 476"/>
                    <a:gd name="T1" fmla="*/ 112 h 112"/>
                    <a:gd name="T2" fmla="*/ 15 w 476"/>
                    <a:gd name="T3" fmla="*/ 112 h 112"/>
                    <a:gd name="T4" fmla="*/ 0 w 476"/>
                    <a:gd name="T5" fmla="*/ 97 h 112"/>
                    <a:gd name="T6" fmla="*/ 0 w 476"/>
                    <a:gd name="T7" fmla="*/ 15 h 112"/>
                    <a:gd name="T8" fmla="*/ 15 w 476"/>
                    <a:gd name="T9" fmla="*/ 0 h 112"/>
                    <a:gd name="T10" fmla="*/ 461 w 476"/>
                    <a:gd name="T11" fmla="*/ 0 h 112"/>
                    <a:gd name="T12" fmla="*/ 476 w 476"/>
                    <a:gd name="T13" fmla="*/ 15 h 112"/>
                    <a:gd name="T14" fmla="*/ 476 w 476"/>
                    <a:gd name="T15" fmla="*/ 97 h 112"/>
                    <a:gd name="T16" fmla="*/ 461 w 476"/>
                    <a:gd name="T17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76" h="112">
                      <a:moveTo>
                        <a:pt x="461" y="112"/>
                      </a:moveTo>
                      <a:cubicBezTo>
                        <a:pt x="15" y="112"/>
                        <a:pt x="15" y="112"/>
                        <a:pt x="15" y="112"/>
                      </a:cubicBezTo>
                      <a:cubicBezTo>
                        <a:pt x="7" y="112"/>
                        <a:pt x="0" y="105"/>
                        <a:pt x="0" y="97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0" y="7"/>
                        <a:pt x="7" y="0"/>
                        <a:pt x="15" y="0"/>
                      </a:cubicBezTo>
                      <a:cubicBezTo>
                        <a:pt x="461" y="0"/>
                        <a:pt x="461" y="0"/>
                        <a:pt x="461" y="0"/>
                      </a:cubicBezTo>
                      <a:cubicBezTo>
                        <a:pt x="469" y="0"/>
                        <a:pt x="476" y="7"/>
                        <a:pt x="476" y="15"/>
                      </a:cubicBezTo>
                      <a:cubicBezTo>
                        <a:pt x="476" y="97"/>
                        <a:pt x="476" y="97"/>
                        <a:pt x="476" y="97"/>
                      </a:cubicBezTo>
                      <a:cubicBezTo>
                        <a:pt x="476" y="105"/>
                        <a:pt x="469" y="112"/>
                        <a:pt x="461" y="1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9" name="任意多边形: 形状 118">
                  <a:extLst>
                    <a:ext uri="{FF2B5EF4-FFF2-40B4-BE49-F238E27FC236}">
                      <a16:creationId xmlns:a16="http://schemas.microsoft.com/office/drawing/2014/main" id="{D9DD877F-2682-7DDE-5F76-28072FA36C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9101" y="13469938"/>
                  <a:ext cx="241300" cy="241300"/>
                </a:xfrm>
                <a:custGeom>
                  <a:avLst/>
                  <a:gdLst>
                    <a:gd name="T0" fmla="*/ 68 w 76"/>
                    <a:gd name="T1" fmla="*/ 76 h 76"/>
                    <a:gd name="T2" fmla="*/ 8 w 76"/>
                    <a:gd name="T3" fmla="*/ 76 h 76"/>
                    <a:gd name="T4" fmla="*/ 0 w 76"/>
                    <a:gd name="T5" fmla="*/ 68 h 76"/>
                    <a:gd name="T6" fmla="*/ 0 w 76"/>
                    <a:gd name="T7" fmla="*/ 8 h 76"/>
                    <a:gd name="T8" fmla="*/ 8 w 76"/>
                    <a:gd name="T9" fmla="*/ 0 h 76"/>
                    <a:gd name="T10" fmla="*/ 68 w 76"/>
                    <a:gd name="T11" fmla="*/ 0 h 76"/>
                    <a:gd name="T12" fmla="*/ 76 w 76"/>
                    <a:gd name="T13" fmla="*/ 8 h 76"/>
                    <a:gd name="T14" fmla="*/ 76 w 76"/>
                    <a:gd name="T15" fmla="*/ 68 h 76"/>
                    <a:gd name="T16" fmla="*/ 68 w 76"/>
                    <a:gd name="T17" fmla="*/ 7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6" h="76">
                      <a:moveTo>
                        <a:pt x="68" y="76"/>
                      </a:moveTo>
                      <a:cubicBezTo>
                        <a:pt x="8" y="76"/>
                        <a:pt x="8" y="76"/>
                        <a:pt x="8" y="76"/>
                      </a:cubicBezTo>
                      <a:cubicBezTo>
                        <a:pt x="4" y="76"/>
                        <a:pt x="0" y="72"/>
                        <a:pt x="0" y="68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4" y="0"/>
                        <a:pt x="8" y="0"/>
                      </a:cubicBezTo>
                      <a:cubicBezTo>
                        <a:pt x="68" y="0"/>
                        <a:pt x="68" y="0"/>
                        <a:pt x="68" y="0"/>
                      </a:cubicBezTo>
                      <a:cubicBezTo>
                        <a:pt x="72" y="0"/>
                        <a:pt x="76" y="4"/>
                        <a:pt x="76" y="8"/>
                      </a:cubicBezTo>
                      <a:cubicBezTo>
                        <a:pt x="76" y="68"/>
                        <a:pt x="76" y="68"/>
                        <a:pt x="76" y="68"/>
                      </a:cubicBezTo>
                      <a:cubicBezTo>
                        <a:pt x="76" y="72"/>
                        <a:pt x="72" y="76"/>
                        <a:pt x="68" y="7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0" name="任意多边形: 形状 119">
                  <a:extLst>
                    <a:ext uri="{FF2B5EF4-FFF2-40B4-BE49-F238E27FC236}">
                      <a16:creationId xmlns:a16="http://schemas.microsoft.com/office/drawing/2014/main" id="{52F9BF97-F89E-CBAC-E8AD-FBDB1AAD79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04026" y="13495338"/>
                  <a:ext cx="260350" cy="177800"/>
                </a:xfrm>
                <a:custGeom>
                  <a:avLst/>
                  <a:gdLst>
                    <a:gd name="T0" fmla="*/ 68 w 164"/>
                    <a:gd name="T1" fmla="*/ 112 h 112"/>
                    <a:gd name="T2" fmla="*/ 0 w 164"/>
                    <a:gd name="T3" fmla="*/ 66 h 112"/>
                    <a:gd name="T4" fmla="*/ 20 w 164"/>
                    <a:gd name="T5" fmla="*/ 38 h 112"/>
                    <a:gd name="T6" fmla="*/ 64 w 164"/>
                    <a:gd name="T7" fmla="*/ 72 h 112"/>
                    <a:gd name="T8" fmla="*/ 144 w 164"/>
                    <a:gd name="T9" fmla="*/ 0 h 112"/>
                    <a:gd name="T10" fmla="*/ 164 w 164"/>
                    <a:gd name="T11" fmla="*/ 24 h 112"/>
                    <a:gd name="T12" fmla="*/ 68 w 164"/>
                    <a:gd name="T13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4" h="112">
                      <a:moveTo>
                        <a:pt x="68" y="112"/>
                      </a:moveTo>
                      <a:lnTo>
                        <a:pt x="0" y="66"/>
                      </a:lnTo>
                      <a:lnTo>
                        <a:pt x="20" y="38"/>
                      </a:lnTo>
                      <a:lnTo>
                        <a:pt x="64" y="72"/>
                      </a:lnTo>
                      <a:lnTo>
                        <a:pt x="144" y="0"/>
                      </a:lnTo>
                      <a:lnTo>
                        <a:pt x="164" y="24"/>
                      </a:lnTo>
                      <a:lnTo>
                        <a:pt x="68" y="112"/>
                      </a:lnTo>
                      <a:close/>
                    </a:path>
                  </a:pathLst>
                </a:custGeom>
                <a:solidFill>
                  <a:srgbClr val="FEE3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1" name="任意多边形: 形状 120">
                  <a:extLst>
                    <a:ext uri="{FF2B5EF4-FFF2-40B4-BE49-F238E27FC236}">
                      <a16:creationId xmlns:a16="http://schemas.microsoft.com/office/drawing/2014/main" id="{9ED062B4-BFA5-05EB-E126-A5882EA8DA7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239001" y="13517563"/>
                  <a:ext cx="141288" cy="139700"/>
                </a:xfrm>
                <a:custGeom>
                  <a:avLst/>
                  <a:gdLst>
                    <a:gd name="T0" fmla="*/ 2 w 45"/>
                    <a:gd name="T1" fmla="*/ 26 h 44"/>
                    <a:gd name="T2" fmla="*/ 5 w 45"/>
                    <a:gd name="T3" fmla="*/ 13 h 44"/>
                    <a:gd name="T4" fmla="*/ 8 w 45"/>
                    <a:gd name="T5" fmla="*/ 18 h 44"/>
                    <a:gd name="T6" fmla="*/ 4 w 45"/>
                    <a:gd name="T7" fmla="*/ 32 h 44"/>
                    <a:gd name="T8" fmla="*/ 17 w 45"/>
                    <a:gd name="T9" fmla="*/ 9 h 44"/>
                    <a:gd name="T10" fmla="*/ 22 w 45"/>
                    <a:gd name="T11" fmla="*/ 24 h 44"/>
                    <a:gd name="T12" fmla="*/ 39 w 45"/>
                    <a:gd name="T13" fmla="*/ 6 h 44"/>
                    <a:gd name="T14" fmla="*/ 25 w 45"/>
                    <a:gd name="T15" fmla="*/ 27 h 44"/>
                    <a:gd name="T16" fmla="*/ 17 w 45"/>
                    <a:gd name="T17" fmla="*/ 36 h 44"/>
                    <a:gd name="T18" fmla="*/ 18 w 45"/>
                    <a:gd name="T19" fmla="*/ 39 h 44"/>
                    <a:gd name="T20" fmla="*/ 21 w 45"/>
                    <a:gd name="T21" fmla="*/ 40 h 44"/>
                    <a:gd name="T22" fmla="*/ 25 w 45"/>
                    <a:gd name="T23" fmla="*/ 40 h 44"/>
                    <a:gd name="T24" fmla="*/ 28 w 45"/>
                    <a:gd name="T25" fmla="*/ 40 h 44"/>
                    <a:gd name="T26" fmla="*/ 31 w 45"/>
                    <a:gd name="T27" fmla="*/ 39 h 44"/>
                    <a:gd name="T28" fmla="*/ 32 w 45"/>
                    <a:gd name="T29" fmla="*/ 36 h 44"/>
                    <a:gd name="T30" fmla="*/ 33 w 45"/>
                    <a:gd name="T31" fmla="*/ 31 h 44"/>
                    <a:gd name="T32" fmla="*/ 37 w 45"/>
                    <a:gd name="T33" fmla="*/ 34 h 44"/>
                    <a:gd name="T34" fmla="*/ 36 w 45"/>
                    <a:gd name="T35" fmla="*/ 40 h 44"/>
                    <a:gd name="T36" fmla="*/ 32 w 45"/>
                    <a:gd name="T37" fmla="*/ 44 h 44"/>
                    <a:gd name="T38" fmla="*/ 24 w 45"/>
                    <a:gd name="T39" fmla="*/ 44 h 44"/>
                    <a:gd name="T40" fmla="*/ 17 w 45"/>
                    <a:gd name="T41" fmla="*/ 44 h 44"/>
                    <a:gd name="T42" fmla="*/ 14 w 45"/>
                    <a:gd name="T43" fmla="*/ 40 h 44"/>
                    <a:gd name="T44" fmla="*/ 8 w 45"/>
                    <a:gd name="T45" fmla="*/ 40 h 44"/>
                    <a:gd name="T46" fmla="*/ 0 w 45"/>
                    <a:gd name="T47" fmla="*/ 40 h 44"/>
                    <a:gd name="T48" fmla="*/ 13 w 45"/>
                    <a:gd name="T49" fmla="*/ 32 h 44"/>
                    <a:gd name="T50" fmla="*/ 17 w 45"/>
                    <a:gd name="T51" fmla="*/ 9 h 44"/>
                    <a:gd name="T52" fmla="*/ 21 w 45"/>
                    <a:gd name="T53" fmla="*/ 2 h 44"/>
                    <a:gd name="T54" fmla="*/ 28 w 45"/>
                    <a:gd name="T55" fmla="*/ 10 h 44"/>
                    <a:gd name="T56" fmla="*/ 23 w 45"/>
                    <a:gd name="T57" fmla="*/ 11 h 44"/>
                    <a:gd name="T58" fmla="*/ 18 w 45"/>
                    <a:gd name="T59" fmla="*/ 5 h 44"/>
                    <a:gd name="T60" fmla="*/ 18 w 45"/>
                    <a:gd name="T61" fmla="*/ 0 h 44"/>
                    <a:gd name="T62" fmla="*/ 42 w 45"/>
                    <a:gd name="T63" fmla="*/ 22 h 44"/>
                    <a:gd name="T64" fmla="*/ 41 w 45"/>
                    <a:gd name="T65" fmla="*/ 32 h 44"/>
                    <a:gd name="T66" fmla="*/ 36 w 45"/>
                    <a:gd name="T67" fmla="*/ 20 h 44"/>
                    <a:gd name="T68" fmla="*/ 38 w 45"/>
                    <a:gd name="T69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45" h="44">
                      <a:moveTo>
                        <a:pt x="0" y="30"/>
                      </a:moveTo>
                      <a:cubicBezTo>
                        <a:pt x="1" y="29"/>
                        <a:pt x="1" y="28"/>
                        <a:pt x="2" y="26"/>
                      </a:cubicBezTo>
                      <a:cubicBezTo>
                        <a:pt x="2" y="25"/>
                        <a:pt x="3" y="24"/>
                        <a:pt x="3" y="22"/>
                      </a:cubicBezTo>
                      <a:cubicBezTo>
                        <a:pt x="4" y="18"/>
                        <a:pt x="5" y="15"/>
                        <a:pt x="5" y="13"/>
                      </a:cubicBezTo>
                      <a:cubicBezTo>
                        <a:pt x="10" y="14"/>
                        <a:pt x="10" y="14"/>
                        <a:pt x="10" y="14"/>
                      </a:cubicBezTo>
                      <a:cubicBezTo>
                        <a:pt x="9" y="15"/>
                        <a:pt x="9" y="17"/>
                        <a:pt x="8" y="18"/>
                      </a:cubicBezTo>
                      <a:cubicBezTo>
                        <a:pt x="8" y="20"/>
                        <a:pt x="8" y="21"/>
                        <a:pt x="7" y="23"/>
                      </a:cubicBezTo>
                      <a:cubicBezTo>
                        <a:pt x="6" y="26"/>
                        <a:pt x="5" y="29"/>
                        <a:pt x="4" y="32"/>
                      </a:cubicBezTo>
                      <a:lnTo>
                        <a:pt x="0" y="30"/>
                      </a:lnTo>
                      <a:close/>
                      <a:moveTo>
                        <a:pt x="17" y="9"/>
                      </a:moveTo>
                      <a:cubicBezTo>
                        <a:pt x="17" y="29"/>
                        <a:pt x="17" y="29"/>
                        <a:pt x="17" y="29"/>
                      </a:cubicBezTo>
                      <a:cubicBezTo>
                        <a:pt x="19" y="27"/>
                        <a:pt x="20" y="26"/>
                        <a:pt x="22" y="24"/>
                      </a:cubicBezTo>
                      <a:cubicBezTo>
                        <a:pt x="27" y="19"/>
                        <a:pt x="31" y="12"/>
                        <a:pt x="35" y="4"/>
                      </a:cubicBezTo>
                      <a:cubicBezTo>
                        <a:pt x="39" y="6"/>
                        <a:pt x="39" y="6"/>
                        <a:pt x="39" y="6"/>
                      </a:cubicBezTo>
                      <a:cubicBezTo>
                        <a:pt x="37" y="10"/>
                        <a:pt x="35" y="14"/>
                        <a:pt x="32" y="18"/>
                      </a:cubicBezTo>
                      <a:cubicBezTo>
                        <a:pt x="30" y="21"/>
                        <a:pt x="28" y="24"/>
                        <a:pt x="25" y="27"/>
                      </a:cubicBezTo>
                      <a:cubicBezTo>
                        <a:pt x="23" y="30"/>
                        <a:pt x="20" y="32"/>
                        <a:pt x="17" y="34"/>
                      </a:cubicBezTo>
                      <a:cubicBezTo>
                        <a:pt x="17" y="36"/>
                        <a:pt x="17" y="36"/>
                        <a:pt x="17" y="36"/>
                      </a:cubicBezTo>
                      <a:cubicBezTo>
                        <a:pt x="17" y="37"/>
                        <a:pt x="17" y="37"/>
                        <a:pt x="17" y="38"/>
                      </a:cubicBezTo>
                      <a:cubicBezTo>
                        <a:pt x="18" y="38"/>
                        <a:pt x="18" y="39"/>
                        <a:pt x="18" y="39"/>
                      </a:cubicBezTo>
                      <a:cubicBezTo>
                        <a:pt x="18" y="39"/>
                        <a:pt x="19" y="40"/>
                        <a:pt x="19" y="40"/>
                      </a:cubicBezTo>
                      <a:cubicBezTo>
                        <a:pt x="19" y="40"/>
                        <a:pt x="20" y="40"/>
                        <a:pt x="21" y="40"/>
                      </a:cubicBezTo>
                      <a:cubicBezTo>
                        <a:pt x="21" y="40"/>
                        <a:pt x="22" y="40"/>
                        <a:pt x="22" y="40"/>
                      </a:cubicBezTo>
                      <a:cubicBezTo>
                        <a:pt x="23" y="40"/>
                        <a:pt x="24" y="40"/>
                        <a:pt x="25" y="40"/>
                      </a:cubicBezTo>
                      <a:cubicBezTo>
                        <a:pt x="25" y="40"/>
                        <a:pt x="26" y="40"/>
                        <a:pt x="27" y="40"/>
                      </a:cubicBezTo>
                      <a:cubicBezTo>
                        <a:pt x="27" y="40"/>
                        <a:pt x="28" y="40"/>
                        <a:pt x="28" y="40"/>
                      </a:cubicBezTo>
                      <a:cubicBezTo>
                        <a:pt x="29" y="40"/>
                        <a:pt x="30" y="40"/>
                        <a:pt x="30" y="40"/>
                      </a:cubicBezTo>
                      <a:cubicBezTo>
                        <a:pt x="31" y="40"/>
                        <a:pt x="31" y="39"/>
                        <a:pt x="31" y="39"/>
                      </a:cubicBezTo>
                      <a:cubicBezTo>
                        <a:pt x="32" y="39"/>
                        <a:pt x="32" y="38"/>
                        <a:pt x="32" y="38"/>
                      </a:cubicBezTo>
                      <a:cubicBezTo>
                        <a:pt x="32" y="37"/>
                        <a:pt x="32" y="37"/>
                        <a:pt x="32" y="36"/>
                      </a:cubicBezTo>
                      <a:cubicBezTo>
                        <a:pt x="32" y="35"/>
                        <a:pt x="32" y="34"/>
                        <a:pt x="32" y="33"/>
                      </a:cubicBezTo>
                      <a:cubicBezTo>
                        <a:pt x="33" y="32"/>
                        <a:pt x="33" y="32"/>
                        <a:pt x="33" y="31"/>
                      </a:cubicBezTo>
                      <a:cubicBezTo>
                        <a:pt x="37" y="32"/>
                        <a:pt x="37" y="32"/>
                        <a:pt x="37" y="32"/>
                      </a:cubicBezTo>
                      <a:cubicBezTo>
                        <a:pt x="37" y="33"/>
                        <a:pt x="37" y="34"/>
                        <a:pt x="37" y="34"/>
                      </a:cubicBezTo>
                      <a:cubicBezTo>
                        <a:pt x="37" y="35"/>
                        <a:pt x="36" y="36"/>
                        <a:pt x="36" y="38"/>
                      </a:cubicBezTo>
                      <a:cubicBezTo>
                        <a:pt x="36" y="39"/>
                        <a:pt x="36" y="40"/>
                        <a:pt x="36" y="40"/>
                      </a:cubicBezTo>
                      <a:cubicBezTo>
                        <a:pt x="35" y="41"/>
                        <a:pt x="35" y="42"/>
                        <a:pt x="34" y="42"/>
                      </a:cubicBezTo>
                      <a:cubicBezTo>
                        <a:pt x="34" y="43"/>
                        <a:pt x="33" y="43"/>
                        <a:pt x="32" y="44"/>
                      </a:cubicBezTo>
                      <a:cubicBezTo>
                        <a:pt x="31" y="44"/>
                        <a:pt x="30" y="44"/>
                        <a:pt x="28" y="44"/>
                      </a:cubicBezTo>
                      <a:cubicBezTo>
                        <a:pt x="27" y="44"/>
                        <a:pt x="26" y="44"/>
                        <a:pt x="24" y="44"/>
                      </a:cubicBezTo>
                      <a:cubicBezTo>
                        <a:pt x="23" y="44"/>
                        <a:pt x="22" y="44"/>
                        <a:pt x="21" y="44"/>
                      </a:cubicBezTo>
                      <a:cubicBezTo>
                        <a:pt x="19" y="44"/>
                        <a:pt x="18" y="44"/>
                        <a:pt x="17" y="44"/>
                      </a:cubicBezTo>
                      <a:cubicBezTo>
                        <a:pt x="16" y="43"/>
                        <a:pt x="16" y="43"/>
                        <a:pt x="15" y="43"/>
                      </a:cubicBezTo>
                      <a:cubicBezTo>
                        <a:pt x="14" y="42"/>
                        <a:pt x="14" y="41"/>
                        <a:pt x="14" y="40"/>
                      </a:cubicBezTo>
                      <a:cubicBezTo>
                        <a:pt x="13" y="40"/>
                        <a:pt x="13" y="39"/>
                        <a:pt x="13" y="37"/>
                      </a:cubicBezTo>
                      <a:cubicBezTo>
                        <a:pt x="12" y="38"/>
                        <a:pt x="10" y="39"/>
                        <a:pt x="8" y="40"/>
                      </a:cubicBezTo>
                      <a:cubicBezTo>
                        <a:pt x="6" y="42"/>
                        <a:pt x="5" y="43"/>
                        <a:pt x="3" y="44"/>
                      </a:cubicBez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3" y="39"/>
                        <a:pt x="5" y="37"/>
                        <a:pt x="7" y="36"/>
                      </a:cubicBezTo>
                      <a:cubicBezTo>
                        <a:pt x="9" y="35"/>
                        <a:pt x="11" y="33"/>
                        <a:pt x="13" y="32"/>
                      </a:cubicBezTo>
                      <a:cubicBezTo>
                        <a:pt x="13" y="9"/>
                        <a:pt x="13" y="9"/>
                        <a:pt x="13" y="9"/>
                      </a:cubicBezTo>
                      <a:lnTo>
                        <a:pt x="17" y="9"/>
                      </a:lnTo>
                      <a:close/>
                      <a:moveTo>
                        <a:pt x="18" y="0"/>
                      </a:moveTo>
                      <a:cubicBezTo>
                        <a:pt x="19" y="1"/>
                        <a:pt x="20" y="1"/>
                        <a:pt x="21" y="2"/>
                      </a:cubicBezTo>
                      <a:cubicBezTo>
                        <a:pt x="22" y="3"/>
                        <a:pt x="23" y="4"/>
                        <a:pt x="24" y="5"/>
                      </a:cubicBezTo>
                      <a:cubicBezTo>
                        <a:pt x="26" y="7"/>
                        <a:pt x="27" y="9"/>
                        <a:pt x="28" y="10"/>
                      </a:cubicBezTo>
                      <a:cubicBezTo>
                        <a:pt x="25" y="13"/>
                        <a:pt x="25" y="13"/>
                        <a:pt x="25" y="13"/>
                      </a:cubicBezTo>
                      <a:cubicBezTo>
                        <a:pt x="25" y="12"/>
                        <a:pt x="24" y="12"/>
                        <a:pt x="23" y="11"/>
                      </a:cubicBezTo>
                      <a:cubicBezTo>
                        <a:pt x="23" y="10"/>
                        <a:pt x="22" y="9"/>
                        <a:pt x="21" y="8"/>
                      </a:cubicBezTo>
                      <a:cubicBezTo>
                        <a:pt x="20" y="7"/>
                        <a:pt x="19" y="6"/>
                        <a:pt x="18" y="5"/>
                      </a:cubicBezTo>
                      <a:cubicBezTo>
                        <a:pt x="17" y="4"/>
                        <a:pt x="16" y="3"/>
                        <a:pt x="16" y="3"/>
                      </a:cubicBezTo>
                      <a:lnTo>
                        <a:pt x="18" y="0"/>
                      </a:lnTo>
                      <a:close/>
                      <a:moveTo>
                        <a:pt x="38" y="15"/>
                      </a:moveTo>
                      <a:cubicBezTo>
                        <a:pt x="39" y="17"/>
                        <a:pt x="40" y="19"/>
                        <a:pt x="42" y="22"/>
                      </a:cubicBezTo>
                      <a:cubicBezTo>
                        <a:pt x="44" y="26"/>
                        <a:pt x="45" y="28"/>
                        <a:pt x="45" y="30"/>
                      </a:cubicBezTo>
                      <a:cubicBezTo>
                        <a:pt x="41" y="32"/>
                        <a:pt x="41" y="32"/>
                        <a:pt x="41" y="32"/>
                      </a:cubicBezTo>
                      <a:cubicBezTo>
                        <a:pt x="41" y="30"/>
                        <a:pt x="40" y="28"/>
                        <a:pt x="38" y="24"/>
                      </a:cubicBezTo>
                      <a:cubicBezTo>
                        <a:pt x="37" y="23"/>
                        <a:pt x="37" y="21"/>
                        <a:pt x="36" y="20"/>
                      </a:cubicBezTo>
                      <a:cubicBezTo>
                        <a:pt x="35" y="19"/>
                        <a:pt x="35" y="18"/>
                        <a:pt x="34" y="17"/>
                      </a:cubicBez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2" name="任意多边形: 形状 121">
                  <a:extLst>
                    <a:ext uri="{FF2B5EF4-FFF2-40B4-BE49-F238E27FC236}">
                      <a16:creationId xmlns:a16="http://schemas.microsoft.com/office/drawing/2014/main" id="{00037CBE-9FBD-BD5B-5EAD-770C39E7835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12038" y="13517563"/>
                  <a:ext cx="130175" cy="139700"/>
                </a:xfrm>
                <a:custGeom>
                  <a:avLst/>
                  <a:gdLst>
                    <a:gd name="T0" fmla="*/ 14 w 41"/>
                    <a:gd name="T1" fmla="*/ 5 h 44"/>
                    <a:gd name="T2" fmla="*/ 14 w 41"/>
                    <a:gd name="T3" fmla="*/ 15 h 44"/>
                    <a:gd name="T4" fmla="*/ 18 w 41"/>
                    <a:gd name="T5" fmla="*/ 8 h 44"/>
                    <a:gd name="T6" fmla="*/ 22 w 41"/>
                    <a:gd name="T7" fmla="*/ 0 h 44"/>
                    <a:gd name="T8" fmla="*/ 27 w 41"/>
                    <a:gd name="T9" fmla="*/ 1 h 44"/>
                    <a:gd name="T10" fmla="*/ 26 w 41"/>
                    <a:gd name="T11" fmla="*/ 4 h 44"/>
                    <a:gd name="T12" fmla="*/ 24 w 41"/>
                    <a:gd name="T13" fmla="*/ 6 h 44"/>
                    <a:gd name="T14" fmla="*/ 41 w 41"/>
                    <a:gd name="T15" fmla="*/ 6 h 44"/>
                    <a:gd name="T16" fmla="*/ 41 w 41"/>
                    <a:gd name="T17" fmla="*/ 10 h 44"/>
                    <a:gd name="T18" fmla="*/ 22 w 41"/>
                    <a:gd name="T19" fmla="*/ 10 h 44"/>
                    <a:gd name="T20" fmla="*/ 20 w 41"/>
                    <a:gd name="T21" fmla="*/ 14 h 44"/>
                    <a:gd name="T22" fmla="*/ 18 w 41"/>
                    <a:gd name="T23" fmla="*/ 17 h 44"/>
                    <a:gd name="T24" fmla="*/ 36 w 41"/>
                    <a:gd name="T25" fmla="*/ 17 h 44"/>
                    <a:gd name="T26" fmla="*/ 36 w 41"/>
                    <a:gd name="T27" fmla="*/ 21 h 44"/>
                    <a:gd name="T28" fmla="*/ 29 w 41"/>
                    <a:gd name="T29" fmla="*/ 27 h 44"/>
                    <a:gd name="T30" fmla="*/ 25 w 41"/>
                    <a:gd name="T31" fmla="*/ 32 h 44"/>
                    <a:gd name="T32" fmla="*/ 22 w 41"/>
                    <a:gd name="T33" fmla="*/ 36 h 44"/>
                    <a:gd name="T34" fmla="*/ 21 w 41"/>
                    <a:gd name="T35" fmla="*/ 38 h 44"/>
                    <a:gd name="T36" fmla="*/ 22 w 41"/>
                    <a:gd name="T37" fmla="*/ 39 h 44"/>
                    <a:gd name="T38" fmla="*/ 24 w 41"/>
                    <a:gd name="T39" fmla="*/ 40 h 44"/>
                    <a:gd name="T40" fmla="*/ 26 w 41"/>
                    <a:gd name="T41" fmla="*/ 40 h 44"/>
                    <a:gd name="T42" fmla="*/ 28 w 41"/>
                    <a:gd name="T43" fmla="*/ 40 h 44"/>
                    <a:gd name="T44" fmla="*/ 31 w 41"/>
                    <a:gd name="T45" fmla="*/ 40 h 44"/>
                    <a:gd name="T46" fmla="*/ 33 w 41"/>
                    <a:gd name="T47" fmla="*/ 40 h 44"/>
                    <a:gd name="T48" fmla="*/ 35 w 41"/>
                    <a:gd name="T49" fmla="*/ 40 h 44"/>
                    <a:gd name="T50" fmla="*/ 35 w 41"/>
                    <a:gd name="T51" fmla="*/ 39 h 44"/>
                    <a:gd name="T52" fmla="*/ 36 w 41"/>
                    <a:gd name="T53" fmla="*/ 38 h 44"/>
                    <a:gd name="T54" fmla="*/ 36 w 41"/>
                    <a:gd name="T55" fmla="*/ 37 h 44"/>
                    <a:gd name="T56" fmla="*/ 37 w 41"/>
                    <a:gd name="T57" fmla="*/ 35 h 44"/>
                    <a:gd name="T58" fmla="*/ 37 w 41"/>
                    <a:gd name="T59" fmla="*/ 32 h 44"/>
                    <a:gd name="T60" fmla="*/ 41 w 41"/>
                    <a:gd name="T61" fmla="*/ 33 h 44"/>
                    <a:gd name="T62" fmla="*/ 40 w 41"/>
                    <a:gd name="T63" fmla="*/ 36 h 44"/>
                    <a:gd name="T64" fmla="*/ 40 w 41"/>
                    <a:gd name="T65" fmla="*/ 39 h 44"/>
                    <a:gd name="T66" fmla="*/ 40 w 41"/>
                    <a:gd name="T67" fmla="*/ 41 h 44"/>
                    <a:gd name="T68" fmla="*/ 38 w 41"/>
                    <a:gd name="T69" fmla="*/ 43 h 44"/>
                    <a:gd name="T70" fmla="*/ 36 w 41"/>
                    <a:gd name="T71" fmla="*/ 43 h 44"/>
                    <a:gd name="T72" fmla="*/ 33 w 41"/>
                    <a:gd name="T73" fmla="*/ 44 h 44"/>
                    <a:gd name="T74" fmla="*/ 23 w 41"/>
                    <a:gd name="T75" fmla="*/ 44 h 44"/>
                    <a:gd name="T76" fmla="*/ 18 w 41"/>
                    <a:gd name="T77" fmla="*/ 42 h 44"/>
                    <a:gd name="T78" fmla="*/ 17 w 41"/>
                    <a:gd name="T79" fmla="*/ 39 h 44"/>
                    <a:gd name="T80" fmla="*/ 20 w 41"/>
                    <a:gd name="T81" fmla="*/ 31 h 44"/>
                    <a:gd name="T82" fmla="*/ 25 w 41"/>
                    <a:gd name="T83" fmla="*/ 26 h 44"/>
                    <a:gd name="T84" fmla="*/ 30 w 41"/>
                    <a:gd name="T85" fmla="*/ 21 h 44"/>
                    <a:gd name="T86" fmla="*/ 18 w 41"/>
                    <a:gd name="T87" fmla="*/ 21 h 44"/>
                    <a:gd name="T88" fmla="*/ 18 w 41"/>
                    <a:gd name="T89" fmla="*/ 17 h 44"/>
                    <a:gd name="T90" fmla="*/ 16 w 41"/>
                    <a:gd name="T91" fmla="*/ 19 h 44"/>
                    <a:gd name="T92" fmla="*/ 14 w 41"/>
                    <a:gd name="T93" fmla="*/ 16 h 44"/>
                    <a:gd name="T94" fmla="*/ 14 w 41"/>
                    <a:gd name="T95" fmla="*/ 38 h 44"/>
                    <a:gd name="T96" fmla="*/ 0 w 41"/>
                    <a:gd name="T97" fmla="*/ 38 h 44"/>
                    <a:gd name="T98" fmla="*/ 0 w 41"/>
                    <a:gd name="T99" fmla="*/ 5 h 44"/>
                    <a:gd name="T100" fmla="*/ 14 w 41"/>
                    <a:gd name="T101" fmla="*/ 5 h 44"/>
                    <a:gd name="T102" fmla="*/ 4 w 41"/>
                    <a:gd name="T103" fmla="*/ 34 h 44"/>
                    <a:gd name="T104" fmla="*/ 10 w 41"/>
                    <a:gd name="T105" fmla="*/ 34 h 44"/>
                    <a:gd name="T106" fmla="*/ 10 w 41"/>
                    <a:gd name="T107" fmla="*/ 9 h 44"/>
                    <a:gd name="T108" fmla="*/ 4 w 41"/>
                    <a:gd name="T109" fmla="*/ 9 h 44"/>
                    <a:gd name="T110" fmla="*/ 4 w 41"/>
                    <a:gd name="T111" fmla="*/ 34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41" h="44">
                      <a:moveTo>
                        <a:pt x="14" y="5"/>
                      </a:moveTo>
                      <a:cubicBezTo>
                        <a:pt x="14" y="15"/>
                        <a:pt x="14" y="15"/>
                        <a:pt x="14" y="15"/>
                      </a:cubicBezTo>
                      <a:cubicBezTo>
                        <a:pt x="15" y="13"/>
                        <a:pt x="17" y="11"/>
                        <a:pt x="18" y="8"/>
                      </a:cubicBezTo>
                      <a:cubicBezTo>
                        <a:pt x="20" y="6"/>
                        <a:pt x="21" y="3"/>
                        <a:pt x="22" y="0"/>
                      </a:cubicBezTo>
                      <a:cubicBezTo>
                        <a:pt x="27" y="1"/>
                        <a:pt x="27" y="1"/>
                        <a:pt x="27" y="1"/>
                      </a:cubicBezTo>
                      <a:cubicBezTo>
                        <a:pt x="26" y="2"/>
                        <a:pt x="26" y="3"/>
                        <a:pt x="26" y="4"/>
                      </a:cubicBezTo>
                      <a:cubicBezTo>
                        <a:pt x="25" y="5"/>
                        <a:pt x="25" y="6"/>
                        <a:pt x="24" y="6"/>
                      </a:cubicBezTo>
                      <a:cubicBezTo>
                        <a:pt x="41" y="6"/>
                        <a:pt x="41" y="6"/>
                        <a:pt x="41" y="6"/>
                      </a:cubicBezTo>
                      <a:cubicBezTo>
                        <a:pt x="41" y="10"/>
                        <a:pt x="41" y="10"/>
                        <a:pt x="41" y="10"/>
                      </a:cubicBezTo>
                      <a:cubicBezTo>
                        <a:pt x="22" y="10"/>
                        <a:pt x="22" y="10"/>
                        <a:pt x="22" y="10"/>
                      </a:cubicBezTo>
                      <a:cubicBezTo>
                        <a:pt x="21" y="12"/>
                        <a:pt x="21" y="13"/>
                        <a:pt x="20" y="14"/>
                      </a:cubicBezTo>
                      <a:cubicBezTo>
                        <a:pt x="20" y="15"/>
                        <a:pt x="19" y="16"/>
                        <a:pt x="18" y="17"/>
                      </a:cubicBezTo>
                      <a:cubicBezTo>
                        <a:pt x="36" y="17"/>
                        <a:pt x="36" y="17"/>
                        <a:pt x="36" y="17"/>
                      </a:cubicBezTo>
                      <a:cubicBezTo>
                        <a:pt x="36" y="21"/>
                        <a:pt x="36" y="21"/>
                        <a:pt x="36" y="21"/>
                      </a:cubicBezTo>
                      <a:cubicBezTo>
                        <a:pt x="33" y="23"/>
                        <a:pt x="31" y="25"/>
                        <a:pt x="29" y="27"/>
                      </a:cubicBezTo>
                      <a:cubicBezTo>
                        <a:pt x="28" y="29"/>
                        <a:pt x="26" y="31"/>
                        <a:pt x="25" y="32"/>
                      </a:cubicBezTo>
                      <a:cubicBezTo>
                        <a:pt x="24" y="33"/>
                        <a:pt x="23" y="35"/>
                        <a:pt x="22" y="36"/>
                      </a:cubicBezTo>
                      <a:cubicBezTo>
                        <a:pt x="22" y="37"/>
                        <a:pt x="21" y="37"/>
                        <a:pt x="21" y="38"/>
                      </a:cubicBezTo>
                      <a:cubicBezTo>
                        <a:pt x="21" y="39"/>
                        <a:pt x="22" y="39"/>
                        <a:pt x="22" y="39"/>
                      </a:cubicBezTo>
                      <a:cubicBezTo>
                        <a:pt x="22" y="40"/>
                        <a:pt x="23" y="40"/>
                        <a:pt x="24" y="40"/>
                      </a:cubicBezTo>
                      <a:cubicBezTo>
                        <a:pt x="24" y="40"/>
                        <a:pt x="25" y="40"/>
                        <a:pt x="26" y="40"/>
                      </a:cubicBezTo>
                      <a:cubicBezTo>
                        <a:pt x="27" y="40"/>
                        <a:pt x="27" y="40"/>
                        <a:pt x="28" y="40"/>
                      </a:cubicBezTo>
                      <a:cubicBezTo>
                        <a:pt x="29" y="40"/>
                        <a:pt x="30" y="40"/>
                        <a:pt x="31" y="40"/>
                      </a:cubicBezTo>
                      <a:cubicBezTo>
                        <a:pt x="31" y="40"/>
                        <a:pt x="32" y="40"/>
                        <a:pt x="33" y="40"/>
                      </a:cubicBezTo>
                      <a:cubicBezTo>
                        <a:pt x="34" y="40"/>
                        <a:pt x="34" y="40"/>
                        <a:pt x="35" y="40"/>
                      </a:cubicBezTo>
                      <a:cubicBezTo>
                        <a:pt x="35" y="39"/>
                        <a:pt x="35" y="39"/>
                        <a:pt x="35" y="39"/>
                      </a:cubicBezTo>
                      <a:cubicBezTo>
                        <a:pt x="36" y="39"/>
                        <a:pt x="36" y="39"/>
                        <a:pt x="36" y="38"/>
                      </a:cubicBezTo>
                      <a:cubicBezTo>
                        <a:pt x="36" y="38"/>
                        <a:pt x="36" y="37"/>
                        <a:pt x="36" y="37"/>
                      </a:cubicBezTo>
                      <a:cubicBezTo>
                        <a:pt x="36" y="36"/>
                        <a:pt x="36" y="35"/>
                        <a:pt x="37" y="35"/>
                      </a:cubicBezTo>
                      <a:cubicBezTo>
                        <a:pt x="37" y="34"/>
                        <a:pt x="37" y="33"/>
                        <a:pt x="37" y="32"/>
                      </a:cubicBezTo>
                      <a:cubicBezTo>
                        <a:pt x="41" y="33"/>
                        <a:pt x="41" y="33"/>
                        <a:pt x="41" y="33"/>
                      </a:cubicBezTo>
                      <a:cubicBezTo>
                        <a:pt x="41" y="34"/>
                        <a:pt x="41" y="35"/>
                        <a:pt x="40" y="36"/>
                      </a:cubicBezTo>
                      <a:cubicBezTo>
                        <a:pt x="40" y="37"/>
                        <a:pt x="40" y="38"/>
                        <a:pt x="40" y="39"/>
                      </a:cubicBezTo>
                      <a:cubicBezTo>
                        <a:pt x="40" y="40"/>
                        <a:pt x="40" y="40"/>
                        <a:pt x="40" y="41"/>
                      </a:cubicBezTo>
                      <a:cubicBezTo>
                        <a:pt x="39" y="42"/>
                        <a:pt x="39" y="42"/>
                        <a:pt x="38" y="43"/>
                      </a:cubicBezTo>
                      <a:cubicBezTo>
                        <a:pt x="38" y="43"/>
                        <a:pt x="37" y="43"/>
                        <a:pt x="36" y="43"/>
                      </a:cubicBezTo>
                      <a:cubicBezTo>
                        <a:pt x="36" y="44"/>
                        <a:pt x="35" y="44"/>
                        <a:pt x="33" y="44"/>
                      </a:cubicBezTo>
                      <a:cubicBezTo>
                        <a:pt x="30" y="44"/>
                        <a:pt x="27" y="44"/>
                        <a:pt x="23" y="44"/>
                      </a:cubicBezTo>
                      <a:cubicBezTo>
                        <a:pt x="21" y="44"/>
                        <a:pt x="19" y="43"/>
                        <a:pt x="18" y="42"/>
                      </a:cubicBezTo>
                      <a:cubicBezTo>
                        <a:pt x="17" y="42"/>
                        <a:pt x="17" y="40"/>
                        <a:pt x="17" y="39"/>
                      </a:cubicBezTo>
                      <a:cubicBezTo>
                        <a:pt x="17" y="37"/>
                        <a:pt x="18" y="34"/>
                        <a:pt x="20" y="31"/>
                      </a:cubicBezTo>
                      <a:cubicBezTo>
                        <a:pt x="22" y="29"/>
                        <a:pt x="23" y="28"/>
                        <a:pt x="25" y="26"/>
                      </a:cubicBezTo>
                      <a:cubicBezTo>
                        <a:pt x="27" y="24"/>
                        <a:pt x="28" y="22"/>
                        <a:pt x="30" y="21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cubicBezTo>
                        <a:pt x="18" y="17"/>
                        <a:pt x="18" y="17"/>
                        <a:pt x="18" y="17"/>
                      </a:cubicBezTo>
                      <a:cubicBezTo>
                        <a:pt x="16" y="19"/>
                        <a:pt x="16" y="19"/>
                        <a:pt x="16" y="19"/>
                      </a:cubicBezTo>
                      <a:cubicBezTo>
                        <a:pt x="14" y="16"/>
                        <a:pt x="14" y="16"/>
                        <a:pt x="14" y="16"/>
                      </a:cubicBezTo>
                      <a:cubicBezTo>
                        <a:pt x="14" y="38"/>
                        <a:pt x="14" y="38"/>
                        <a:pt x="14" y="38"/>
                      </a:cubicBezTo>
                      <a:cubicBezTo>
                        <a:pt x="0" y="38"/>
                        <a:pt x="0" y="38"/>
                        <a:pt x="0" y="38"/>
                      </a:cubicBezTo>
                      <a:cubicBezTo>
                        <a:pt x="0" y="5"/>
                        <a:pt x="0" y="5"/>
                        <a:pt x="0" y="5"/>
                      </a:cubicBezTo>
                      <a:lnTo>
                        <a:pt x="14" y="5"/>
                      </a:lnTo>
                      <a:close/>
                      <a:moveTo>
                        <a:pt x="4" y="34"/>
                      </a:moveTo>
                      <a:cubicBezTo>
                        <a:pt x="10" y="34"/>
                        <a:pt x="10" y="34"/>
                        <a:pt x="10" y="34"/>
                      </a:cubicBezTo>
                      <a:cubicBezTo>
                        <a:pt x="10" y="9"/>
                        <a:pt x="10" y="9"/>
                        <a:pt x="10" y="9"/>
                      </a:cubicBezTo>
                      <a:cubicBezTo>
                        <a:pt x="4" y="9"/>
                        <a:pt x="4" y="9"/>
                        <a:pt x="4" y="9"/>
                      </a:cubicBezTo>
                      <a:lnTo>
                        <a:pt x="4" y="34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3" name="任意多边形: 形状 122">
                  <a:extLst>
                    <a:ext uri="{FF2B5EF4-FFF2-40B4-BE49-F238E27FC236}">
                      <a16:creationId xmlns:a16="http://schemas.microsoft.com/office/drawing/2014/main" id="{8453DF59-547B-5BE1-68A4-5F7C96B4D73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567613" y="13514388"/>
                  <a:ext cx="139700" cy="149225"/>
                </a:xfrm>
                <a:custGeom>
                  <a:avLst/>
                  <a:gdLst>
                    <a:gd name="T0" fmla="*/ 0 w 44"/>
                    <a:gd name="T1" fmla="*/ 43 h 47"/>
                    <a:gd name="T2" fmla="*/ 9 w 44"/>
                    <a:gd name="T3" fmla="*/ 41 h 47"/>
                    <a:gd name="T4" fmla="*/ 15 w 44"/>
                    <a:gd name="T5" fmla="*/ 38 h 47"/>
                    <a:gd name="T6" fmla="*/ 17 w 44"/>
                    <a:gd name="T7" fmla="*/ 36 h 47"/>
                    <a:gd name="T8" fmla="*/ 19 w 44"/>
                    <a:gd name="T9" fmla="*/ 34 h 47"/>
                    <a:gd name="T10" fmla="*/ 1 w 44"/>
                    <a:gd name="T11" fmla="*/ 34 h 47"/>
                    <a:gd name="T12" fmla="*/ 1 w 44"/>
                    <a:gd name="T13" fmla="*/ 31 h 47"/>
                    <a:gd name="T14" fmla="*/ 20 w 44"/>
                    <a:gd name="T15" fmla="*/ 31 h 47"/>
                    <a:gd name="T16" fmla="*/ 20 w 44"/>
                    <a:gd name="T17" fmla="*/ 29 h 47"/>
                    <a:gd name="T18" fmla="*/ 20 w 44"/>
                    <a:gd name="T19" fmla="*/ 27 h 47"/>
                    <a:gd name="T20" fmla="*/ 24 w 44"/>
                    <a:gd name="T21" fmla="*/ 27 h 47"/>
                    <a:gd name="T22" fmla="*/ 24 w 44"/>
                    <a:gd name="T23" fmla="*/ 29 h 47"/>
                    <a:gd name="T24" fmla="*/ 24 w 44"/>
                    <a:gd name="T25" fmla="*/ 31 h 47"/>
                    <a:gd name="T26" fmla="*/ 43 w 44"/>
                    <a:gd name="T27" fmla="*/ 31 h 47"/>
                    <a:gd name="T28" fmla="*/ 43 w 44"/>
                    <a:gd name="T29" fmla="*/ 34 h 47"/>
                    <a:gd name="T30" fmla="*/ 25 w 44"/>
                    <a:gd name="T31" fmla="*/ 34 h 47"/>
                    <a:gd name="T32" fmla="*/ 29 w 44"/>
                    <a:gd name="T33" fmla="*/ 38 h 47"/>
                    <a:gd name="T34" fmla="*/ 44 w 44"/>
                    <a:gd name="T35" fmla="*/ 43 h 47"/>
                    <a:gd name="T36" fmla="*/ 42 w 44"/>
                    <a:gd name="T37" fmla="*/ 47 h 47"/>
                    <a:gd name="T38" fmla="*/ 33 w 44"/>
                    <a:gd name="T39" fmla="*/ 45 h 47"/>
                    <a:gd name="T40" fmla="*/ 26 w 44"/>
                    <a:gd name="T41" fmla="*/ 41 h 47"/>
                    <a:gd name="T42" fmla="*/ 22 w 44"/>
                    <a:gd name="T43" fmla="*/ 37 h 47"/>
                    <a:gd name="T44" fmla="*/ 19 w 44"/>
                    <a:gd name="T45" fmla="*/ 40 h 47"/>
                    <a:gd name="T46" fmla="*/ 12 w 44"/>
                    <a:gd name="T47" fmla="*/ 44 h 47"/>
                    <a:gd name="T48" fmla="*/ 2 w 44"/>
                    <a:gd name="T49" fmla="*/ 47 h 47"/>
                    <a:gd name="T50" fmla="*/ 0 w 44"/>
                    <a:gd name="T51" fmla="*/ 43 h 47"/>
                    <a:gd name="T52" fmla="*/ 13 w 44"/>
                    <a:gd name="T53" fmla="*/ 7 h 47"/>
                    <a:gd name="T54" fmla="*/ 12 w 44"/>
                    <a:gd name="T55" fmla="*/ 5 h 47"/>
                    <a:gd name="T56" fmla="*/ 10 w 44"/>
                    <a:gd name="T57" fmla="*/ 3 h 47"/>
                    <a:gd name="T58" fmla="*/ 13 w 44"/>
                    <a:gd name="T59" fmla="*/ 1 h 47"/>
                    <a:gd name="T60" fmla="*/ 15 w 44"/>
                    <a:gd name="T61" fmla="*/ 4 h 47"/>
                    <a:gd name="T62" fmla="*/ 18 w 44"/>
                    <a:gd name="T63" fmla="*/ 7 h 47"/>
                    <a:gd name="T64" fmla="*/ 25 w 44"/>
                    <a:gd name="T65" fmla="*/ 7 h 47"/>
                    <a:gd name="T66" fmla="*/ 28 w 44"/>
                    <a:gd name="T67" fmla="*/ 4 h 47"/>
                    <a:gd name="T68" fmla="*/ 31 w 44"/>
                    <a:gd name="T69" fmla="*/ 0 h 47"/>
                    <a:gd name="T70" fmla="*/ 34 w 44"/>
                    <a:gd name="T71" fmla="*/ 3 h 47"/>
                    <a:gd name="T72" fmla="*/ 31 w 44"/>
                    <a:gd name="T73" fmla="*/ 7 h 47"/>
                    <a:gd name="T74" fmla="*/ 41 w 44"/>
                    <a:gd name="T75" fmla="*/ 7 h 47"/>
                    <a:gd name="T76" fmla="*/ 41 w 44"/>
                    <a:gd name="T77" fmla="*/ 11 h 47"/>
                    <a:gd name="T78" fmla="*/ 24 w 44"/>
                    <a:gd name="T79" fmla="*/ 11 h 47"/>
                    <a:gd name="T80" fmla="*/ 24 w 44"/>
                    <a:gd name="T81" fmla="*/ 15 h 47"/>
                    <a:gd name="T82" fmla="*/ 40 w 44"/>
                    <a:gd name="T83" fmla="*/ 15 h 47"/>
                    <a:gd name="T84" fmla="*/ 40 w 44"/>
                    <a:gd name="T85" fmla="*/ 18 h 47"/>
                    <a:gd name="T86" fmla="*/ 24 w 44"/>
                    <a:gd name="T87" fmla="*/ 18 h 47"/>
                    <a:gd name="T88" fmla="*/ 24 w 44"/>
                    <a:gd name="T89" fmla="*/ 22 h 47"/>
                    <a:gd name="T90" fmla="*/ 42 w 44"/>
                    <a:gd name="T91" fmla="*/ 22 h 47"/>
                    <a:gd name="T92" fmla="*/ 42 w 44"/>
                    <a:gd name="T93" fmla="*/ 26 h 47"/>
                    <a:gd name="T94" fmla="*/ 2 w 44"/>
                    <a:gd name="T95" fmla="*/ 26 h 47"/>
                    <a:gd name="T96" fmla="*/ 2 w 44"/>
                    <a:gd name="T97" fmla="*/ 22 h 47"/>
                    <a:gd name="T98" fmla="*/ 20 w 44"/>
                    <a:gd name="T99" fmla="*/ 22 h 47"/>
                    <a:gd name="T100" fmla="*/ 20 w 44"/>
                    <a:gd name="T101" fmla="*/ 18 h 47"/>
                    <a:gd name="T102" fmla="*/ 4 w 44"/>
                    <a:gd name="T103" fmla="*/ 18 h 47"/>
                    <a:gd name="T104" fmla="*/ 4 w 44"/>
                    <a:gd name="T105" fmla="*/ 15 h 47"/>
                    <a:gd name="T106" fmla="*/ 20 w 44"/>
                    <a:gd name="T107" fmla="*/ 15 h 47"/>
                    <a:gd name="T108" fmla="*/ 20 w 44"/>
                    <a:gd name="T109" fmla="*/ 11 h 47"/>
                    <a:gd name="T110" fmla="*/ 3 w 44"/>
                    <a:gd name="T111" fmla="*/ 11 h 47"/>
                    <a:gd name="T112" fmla="*/ 3 w 44"/>
                    <a:gd name="T113" fmla="*/ 7 h 47"/>
                    <a:gd name="T114" fmla="*/ 13 w 44"/>
                    <a:gd name="T115" fmla="*/ 7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44" h="47">
                      <a:moveTo>
                        <a:pt x="0" y="43"/>
                      </a:moveTo>
                      <a:cubicBezTo>
                        <a:pt x="4" y="42"/>
                        <a:pt x="7" y="42"/>
                        <a:pt x="9" y="41"/>
                      </a:cubicBezTo>
                      <a:cubicBezTo>
                        <a:pt x="12" y="40"/>
                        <a:pt x="14" y="39"/>
                        <a:pt x="15" y="38"/>
                      </a:cubicBezTo>
                      <a:cubicBezTo>
                        <a:pt x="16" y="37"/>
                        <a:pt x="17" y="36"/>
                        <a:pt x="17" y="36"/>
                      </a:cubicBezTo>
                      <a:cubicBezTo>
                        <a:pt x="18" y="35"/>
                        <a:pt x="18" y="35"/>
                        <a:pt x="19" y="34"/>
                      </a:cubicBezTo>
                      <a:cubicBezTo>
                        <a:pt x="1" y="34"/>
                        <a:pt x="1" y="34"/>
                        <a:pt x="1" y="34"/>
                      </a:cubicBezTo>
                      <a:cubicBezTo>
                        <a:pt x="1" y="31"/>
                        <a:pt x="1" y="31"/>
                        <a:pt x="1" y="31"/>
                      </a:cubicBezTo>
                      <a:cubicBezTo>
                        <a:pt x="20" y="31"/>
                        <a:pt x="20" y="31"/>
                        <a:pt x="20" y="31"/>
                      </a:cubicBezTo>
                      <a:cubicBezTo>
                        <a:pt x="20" y="30"/>
                        <a:pt x="20" y="29"/>
                        <a:pt x="20" y="29"/>
                      </a:cubicBezTo>
                      <a:cubicBezTo>
                        <a:pt x="20" y="28"/>
                        <a:pt x="20" y="27"/>
                        <a:pt x="20" y="27"/>
                      </a:cubicBezTo>
                      <a:cubicBezTo>
                        <a:pt x="24" y="27"/>
                        <a:pt x="24" y="27"/>
                        <a:pt x="24" y="27"/>
                      </a:cubicBezTo>
                      <a:cubicBezTo>
                        <a:pt x="24" y="27"/>
                        <a:pt x="24" y="28"/>
                        <a:pt x="24" y="29"/>
                      </a:cubicBezTo>
                      <a:cubicBezTo>
                        <a:pt x="24" y="29"/>
                        <a:pt x="24" y="30"/>
                        <a:pt x="24" y="31"/>
                      </a:cubicBezTo>
                      <a:cubicBezTo>
                        <a:pt x="43" y="31"/>
                        <a:pt x="43" y="31"/>
                        <a:pt x="43" y="31"/>
                      </a:cubicBezTo>
                      <a:cubicBezTo>
                        <a:pt x="43" y="34"/>
                        <a:pt x="43" y="34"/>
                        <a:pt x="43" y="34"/>
                      </a:cubicBezTo>
                      <a:cubicBezTo>
                        <a:pt x="25" y="34"/>
                        <a:pt x="25" y="34"/>
                        <a:pt x="25" y="34"/>
                      </a:cubicBezTo>
                      <a:cubicBezTo>
                        <a:pt x="26" y="35"/>
                        <a:pt x="27" y="37"/>
                        <a:pt x="29" y="38"/>
                      </a:cubicBezTo>
                      <a:cubicBezTo>
                        <a:pt x="32" y="40"/>
                        <a:pt x="37" y="42"/>
                        <a:pt x="44" y="43"/>
                      </a:cubicBezTo>
                      <a:cubicBezTo>
                        <a:pt x="42" y="47"/>
                        <a:pt x="42" y="47"/>
                        <a:pt x="42" y="47"/>
                      </a:cubicBezTo>
                      <a:cubicBezTo>
                        <a:pt x="39" y="46"/>
                        <a:pt x="36" y="46"/>
                        <a:pt x="33" y="45"/>
                      </a:cubicBezTo>
                      <a:cubicBezTo>
                        <a:pt x="31" y="44"/>
                        <a:pt x="28" y="42"/>
                        <a:pt x="26" y="41"/>
                      </a:cubicBezTo>
                      <a:cubicBezTo>
                        <a:pt x="24" y="40"/>
                        <a:pt x="23" y="38"/>
                        <a:pt x="22" y="37"/>
                      </a:cubicBezTo>
                      <a:cubicBezTo>
                        <a:pt x="21" y="38"/>
                        <a:pt x="20" y="39"/>
                        <a:pt x="19" y="40"/>
                      </a:cubicBezTo>
                      <a:cubicBezTo>
                        <a:pt x="17" y="42"/>
                        <a:pt x="15" y="43"/>
                        <a:pt x="12" y="44"/>
                      </a:cubicBezTo>
                      <a:cubicBezTo>
                        <a:pt x="9" y="46"/>
                        <a:pt x="5" y="46"/>
                        <a:pt x="2" y="47"/>
                      </a:cubicBezTo>
                      <a:lnTo>
                        <a:pt x="0" y="43"/>
                      </a:lnTo>
                      <a:close/>
                      <a:moveTo>
                        <a:pt x="13" y="7"/>
                      </a:moveTo>
                      <a:cubicBezTo>
                        <a:pt x="13" y="6"/>
                        <a:pt x="12" y="6"/>
                        <a:pt x="12" y="5"/>
                      </a:cubicBezTo>
                      <a:cubicBezTo>
                        <a:pt x="11" y="4"/>
                        <a:pt x="11" y="3"/>
                        <a:pt x="10" y="3"/>
                      </a:cubicBezTo>
                      <a:cubicBezTo>
                        <a:pt x="13" y="1"/>
                        <a:pt x="13" y="1"/>
                        <a:pt x="13" y="1"/>
                      </a:cubicBezTo>
                      <a:cubicBezTo>
                        <a:pt x="14" y="2"/>
                        <a:pt x="14" y="3"/>
                        <a:pt x="15" y="4"/>
                      </a:cubicBezTo>
                      <a:cubicBezTo>
                        <a:pt x="16" y="5"/>
                        <a:pt x="17" y="6"/>
                        <a:pt x="18" y="7"/>
                      </a:cubicBezTo>
                      <a:cubicBezTo>
                        <a:pt x="25" y="7"/>
                        <a:pt x="25" y="7"/>
                        <a:pt x="25" y="7"/>
                      </a:cubicBezTo>
                      <a:cubicBezTo>
                        <a:pt x="27" y="6"/>
                        <a:pt x="27" y="5"/>
                        <a:pt x="28" y="4"/>
                      </a:cubicBezTo>
                      <a:cubicBezTo>
                        <a:pt x="29" y="3"/>
                        <a:pt x="30" y="2"/>
                        <a:pt x="31" y="0"/>
                      </a:cubicBez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33" y="4"/>
                        <a:pt x="32" y="6"/>
                        <a:pt x="31" y="7"/>
                      </a:cubicBezTo>
                      <a:cubicBezTo>
                        <a:pt x="41" y="7"/>
                        <a:pt x="41" y="7"/>
                        <a:pt x="41" y="7"/>
                      </a:cubicBezTo>
                      <a:cubicBezTo>
                        <a:pt x="41" y="11"/>
                        <a:pt x="41" y="11"/>
                        <a:pt x="41" y="11"/>
                      </a:cubicBezTo>
                      <a:cubicBezTo>
                        <a:pt x="24" y="11"/>
                        <a:pt x="24" y="11"/>
                        <a:pt x="24" y="11"/>
                      </a:cubicBezTo>
                      <a:cubicBezTo>
                        <a:pt x="24" y="15"/>
                        <a:pt x="24" y="15"/>
                        <a:pt x="24" y="15"/>
                      </a:cubicBezTo>
                      <a:cubicBezTo>
                        <a:pt x="40" y="15"/>
                        <a:pt x="40" y="15"/>
                        <a:pt x="40" y="15"/>
                      </a:cubicBezTo>
                      <a:cubicBezTo>
                        <a:pt x="40" y="18"/>
                        <a:pt x="40" y="18"/>
                        <a:pt x="40" y="18"/>
                      </a:cubicBezTo>
                      <a:cubicBezTo>
                        <a:pt x="24" y="18"/>
                        <a:pt x="24" y="18"/>
                        <a:pt x="24" y="18"/>
                      </a:cubicBezTo>
                      <a:cubicBezTo>
                        <a:pt x="24" y="22"/>
                        <a:pt x="24" y="22"/>
                        <a:pt x="24" y="22"/>
                      </a:cubicBezTo>
                      <a:cubicBezTo>
                        <a:pt x="42" y="22"/>
                        <a:pt x="42" y="22"/>
                        <a:pt x="42" y="22"/>
                      </a:cubicBezTo>
                      <a:cubicBezTo>
                        <a:pt x="42" y="26"/>
                        <a:pt x="42" y="26"/>
                        <a:pt x="42" y="26"/>
                      </a:cubicBezTo>
                      <a:cubicBezTo>
                        <a:pt x="2" y="26"/>
                        <a:pt x="2" y="26"/>
                        <a:pt x="2" y="26"/>
                      </a:cubicBezTo>
                      <a:cubicBezTo>
                        <a:pt x="2" y="22"/>
                        <a:pt x="2" y="22"/>
                        <a:pt x="2" y="22"/>
                      </a:cubicBezTo>
                      <a:cubicBezTo>
                        <a:pt x="20" y="22"/>
                        <a:pt x="20" y="22"/>
                        <a:pt x="20" y="22"/>
                      </a:cubicBezTo>
                      <a:cubicBezTo>
                        <a:pt x="20" y="18"/>
                        <a:pt x="20" y="18"/>
                        <a:pt x="20" y="18"/>
                      </a:cubicBezTo>
                      <a:cubicBezTo>
                        <a:pt x="4" y="18"/>
                        <a:pt x="4" y="18"/>
                        <a:pt x="4" y="18"/>
                      </a:cubicBezTo>
                      <a:cubicBezTo>
                        <a:pt x="4" y="15"/>
                        <a:pt x="4" y="15"/>
                        <a:pt x="4" y="15"/>
                      </a:cubicBezTo>
                      <a:cubicBezTo>
                        <a:pt x="20" y="15"/>
                        <a:pt x="20" y="15"/>
                        <a:pt x="20" y="15"/>
                      </a:cubicBezTo>
                      <a:cubicBezTo>
                        <a:pt x="20" y="11"/>
                        <a:pt x="20" y="11"/>
                        <a:pt x="20" y="11"/>
                      </a:cubicBezTo>
                      <a:cubicBezTo>
                        <a:pt x="3" y="11"/>
                        <a:pt x="3" y="11"/>
                        <a:pt x="3" y="11"/>
                      </a:cubicBezTo>
                      <a:cubicBezTo>
                        <a:pt x="3" y="7"/>
                        <a:pt x="3" y="7"/>
                        <a:pt x="3" y="7"/>
                      </a:cubicBezTo>
                      <a:lnTo>
                        <a:pt x="13" y="7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4" name="任意多边形: 形状 123">
                  <a:extLst>
                    <a:ext uri="{FF2B5EF4-FFF2-40B4-BE49-F238E27FC236}">
                      <a16:creationId xmlns:a16="http://schemas.microsoft.com/office/drawing/2014/main" id="{F808838A-BA27-1D82-964A-A639DCC8538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729538" y="13517563"/>
                  <a:ext cx="142875" cy="142875"/>
                </a:xfrm>
                <a:custGeom>
                  <a:avLst/>
                  <a:gdLst>
                    <a:gd name="T0" fmla="*/ 12 w 45"/>
                    <a:gd name="T1" fmla="*/ 8 h 45"/>
                    <a:gd name="T2" fmla="*/ 24 w 45"/>
                    <a:gd name="T3" fmla="*/ 0 h 45"/>
                    <a:gd name="T4" fmla="*/ 45 w 45"/>
                    <a:gd name="T5" fmla="*/ 14 h 45"/>
                    <a:gd name="T6" fmla="*/ 37 w 45"/>
                    <a:gd name="T7" fmla="*/ 15 h 45"/>
                    <a:gd name="T8" fmla="*/ 37 w 45"/>
                    <a:gd name="T9" fmla="*/ 30 h 45"/>
                    <a:gd name="T10" fmla="*/ 40 w 45"/>
                    <a:gd name="T11" fmla="*/ 32 h 45"/>
                    <a:gd name="T12" fmla="*/ 33 w 45"/>
                    <a:gd name="T13" fmla="*/ 37 h 45"/>
                    <a:gd name="T14" fmla="*/ 37 w 45"/>
                    <a:gd name="T15" fmla="*/ 39 h 45"/>
                    <a:gd name="T16" fmla="*/ 41 w 45"/>
                    <a:gd name="T17" fmla="*/ 45 h 45"/>
                    <a:gd name="T18" fmla="*/ 27 w 45"/>
                    <a:gd name="T19" fmla="*/ 39 h 45"/>
                    <a:gd name="T20" fmla="*/ 15 w 45"/>
                    <a:gd name="T21" fmla="*/ 35 h 45"/>
                    <a:gd name="T22" fmla="*/ 21 w 45"/>
                    <a:gd name="T23" fmla="*/ 33 h 45"/>
                    <a:gd name="T24" fmla="*/ 32 w 45"/>
                    <a:gd name="T25" fmla="*/ 33 h 45"/>
                    <a:gd name="T26" fmla="*/ 12 w 45"/>
                    <a:gd name="T27" fmla="*/ 31 h 45"/>
                    <a:gd name="T28" fmla="*/ 16 w 45"/>
                    <a:gd name="T29" fmla="*/ 39 h 45"/>
                    <a:gd name="T30" fmla="*/ 23 w 45"/>
                    <a:gd name="T31" fmla="*/ 41 h 45"/>
                    <a:gd name="T32" fmla="*/ 7 w 45"/>
                    <a:gd name="T33" fmla="*/ 45 h 45"/>
                    <a:gd name="T34" fmla="*/ 7 w 45"/>
                    <a:gd name="T35" fmla="*/ 41 h 45"/>
                    <a:gd name="T36" fmla="*/ 7 w 45"/>
                    <a:gd name="T37" fmla="*/ 15 h 45"/>
                    <a:gd name="T38" fmla="*/ 2 w 45"/>
                    <a:gd name="T39" fmla="*/ 18 h 45"/>
                    <a:gd name="T40" fmla="*/ 22 w 45"/>
                    <a:gd name="T41" fmla="*/ 8 h 45"/>
                    <a:gd name="T42" fmla="*/ 25 w 45"/>
                    <a:gd name="T43" fmla="*/ 13 h 45"/>
                    <a:gd name="T44" fmla="*/ 36 w 45"/>
                    <a:gd name="T45" fmla="*/ 14 h 45"/>
                    <a:gd name="T46" fmla="*/ 31 w 45"/>
                    <a:gd name="T47" fmla="*/ 11 h 45"/>
                    <a:gd name="T48" fmla="*/ 22 w 45"/>
                    <a:gd name="T49" fmla="*/ 4 h 45"/>
                    <a:gd name="T50" fmla="*/ 12 w 45"/>
                    <a:gd name="T51" fmla="*/ 13 h 45"/>
                    <a:gd name="T52" fmla="*/ 22 w 45"/>
                    <a:gd name="T53" fmla="*/ 14 h 45"/>
                    <a:gd name="T54" fmla="*/ 19 w 45"/>
                    <a:gd name="T55" fmla="*/ 9 h 45"/>
                    <a:gd name="T56" fmla="*/ 12 w 45"/>
                    <a:gd name="T57" fmla="*/ 21 h 45"/>
                    <a:gd name="T58" fmla="*/ 32 w 45"/>
                    <a:gd name="T59" fmla="*/ 17 h 45"/>
                    <a:gd name="T60" fmla="*/ 12 w 45"/>
                    <a:gd name="T61" fmla="*/ 21 h 45"/>
                    <a:gd name="T62" fmla="*/ 32 w 45"/>
                    <a:gd name="T63" fmla="*/ 24 h 45"/>
                    <a:gd name="T64" fmla="*/ 12 w 45"/>
                    <a:gd name="T65" fmla="*/ 28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5" h="45">
                      <a:moveTo>
                        <a:pt x="0" y="14"/>
                      </a:moveTo>
                      <a:cubicBezTo>
                        <a:pt x="4" y="12"/>
                        <a:pt x="8" y="10"/>
                        <a:pt x="12" y="8"/>
                      </a:cubicBezTo>
                      <a:cubicBezTo>
                        <a:pt x="15" y="5"/>
                        <a:pt x="18" y="3"/>
                        <a:pt x="21" y="0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7" y="3"/>
                        <a:pt x="29" y="5"/>
                        <a:pt x="33" y="8"/>
                      </a:cubicBezTo>
                      <a:cubicBezTo>
                        <a:pt x="36" y="10"/>
                        <a:pt x="40" y="12"/>
                        <a:pt x="45" y="14"/>
                      </a:cubicBezTo>
                      <a:cubicBezTo>
                        <a:pt x="43" y="18"/>
                        <a:pt x="43" y="18"/>
                        <a:pt x="43" y="18"/>
                      </a:cubicBezTo>
                      <a:cubicBezTo>
                        <a:pt x="41" y="17"/>
                        <a:pt x="39" y="16"/>
                        <a:pt x="37" y="15"/>
                      </a:cubicBezTo>
                      <a:cubicBezTo>
                        <a:pt x="37" y="31"/>
                        <a:pt x="37" y="31"/>
                        <a:pt x="37" y="31"/>
                      </a:cubicBezTo>
                      <a:cubicBezTo>
                        <a:pt x="37" y="30"/>
                        <a:pt x="37" y="30"/>
                        <a:pt x="37" y="30"/>
                      </a:cubicBezTo>
                      <a:cubicBezTo>
                        <a:pt x="38" y="30"/>
                        <a:pt x="38" y="30"/>
                        <a:pt x="38" y="29"/>
                      </a:cubicBezTo>
                      <a:cubicBezTo>
                        <a:pt x="40" y="32"/>
                        <a:pt x="40" y="32"/>
                        <a:pt x="40" y="32"/>
                      </a:cubicBezTo>
                      <a:cubicBezTo>
                        <a:pt x="39" y="33"/>
                        <a:pt x="37" y="35"/>
                        <a:pt x="34" y="36"/>
                      </a:cubicBezTo>
                      <a:cubicBezTo>
                        <a:pt x="34" y="36"/>
                        <a:pt x="34" y="37"/>
                        <a:pt x="33" y="37"/>
                      </a:cubicBezTo>
                      <a:cubicBezTo>
                        <a:pt x="33" y="37"/>
                        <a:pt x="33" y="37"/>
                        <a:pt x="32" y="37"/>
                      </a:cubicBezTo>
                      <a:cubicBezTo>
                        <a:pt x="34" y="38"/>
                        <a:pt x="36" y="39"/>
                        <a:pt x="37" y="39"/>
                      </a:cubicBezTo>
                      <a:cubicBezTo>
                        <a:pt x="39" y="40"/>
                        <a:pt x="41" y="41"/>
                        <a:pt x="42" y="41"/>
                      </a:cubicBezTo>
                      <a:cubicBezTo>
                        <a:pt x="41" y="45"/>
                        <a:pt x="41" y="45"/>
                        <a:pt x="41" y="45"/>
                      </a:cubicBezTo>
                      <a:cubicBezTo>
                        <a:pt x="39" y="44"/>
                        <a:pt x="36" y="43"/>
                        <a:pt x="34" y="42"/>
                      </a:cubicBezTo>
                      <a:cubicBezTo>
                        <a:pt x="32" y="41"/>
                        <a:pt x="30" y="40"/>
                        <a:pt x="27" y="39"/>
                      </a:cubicBezTo>
                      <a:cubicBezTo>
                        <a:pt x="25" y="38"/>
                        <a:pt x="23" y="38"/>
                        <a:pt x="20" y="37"/>
                      </a:cubicBezTo>
                      <a:cubicBezTo>
                        <a:pt x="18" y="36"/>
                        <a:pt x="16" y="36"/>
                        <a:pt x="15" y="35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7" y="32"/>
                        <a:pt x="19" y="33"/>
                        <a:pt x="21" y="33"/>
                      </a:cubicBezTo>
                      <a:cubicBezTo>
                        <a:pt x="23" y="34"/>
                        <a:pt x="25" y="35"/>
                        <a:pt x="28" y="36"/>
                      </a:cubicBezTo>
                      <a:cubicBezTo>
                        <a:pt x="29" y="35"/>
                        <a:pt x="31" y="34"/>
                        <a:pt x="32" y="33"/>
                      </a:cubicBezTo>
                      <a:cubicBezTo>
                        <a:pt x="34" y="32"/>
                        <a:pt x="35" y="32"/>
                        <a:pt x="36" y="31"/>
                      </a:cubicBezTo>
                      <a:cubicBezTo>
                        <a:pt x="12" y="31"/>
                        <a:pt x="12" y="31"/>
                        <a:pt x="12" y="31"/>
                      </a:cubicBezTo>
                      <a:cubicBezTo>
                        <a:pt x="12" y="40"/>
                        <a:pt x="12" y="40"/>
                        <a:pt x="12" y="40"/>
                      </a:cubicBezTo>
                      <a:cubicBezTo>
                        <a:pt x="13" y="40"/>
                        <a:pt x="15" y="40"/>
                        <a:pt x="16" y="39"/>
                      </a:cubicBezTo>
                      <a:cubicBezTo>
                        <a:pt x="18" y="39"/>
                        <a:pt x="20" y="38"/>
                        <a:pt x="22" y="37"/>
                      </a:cubicBezTo>
                      <a:cubicBezTo>
                        <a:pt x="23" y="41"/>
                        <a:pt x="23" y="41"/>
                        <a:pt x="23" y="41"/>
                      </a:cubicBezTo>
                      <a:cubicBezTo>
                        <a:pt x="20" y="42"/>
                        <a:pt x="17" y="43"/>
                        <a:pt x="15" y="43"/>
                      </a:cubicBezTo>
                      <a:cubicBezTo>
                        <a:pt x="12" y="44"/>
                        <a:pt x="9" y="45"/>
                        <a:pt x="7" y="45"/>
                      </a:cubicBezTo>
                      <a:cubicBezTo>
                        <a:pt x="6" y="42"/>
                        <a:pt x="6" y="42"/>
                        <a:pt x="6" y="42"/>
                      </a:cubicBezTo>
                      <a:cubicBezTo>
                        <a:pt x="6" y="42"/>
                        <a:pt x="7" y="41"/>
                        <a:pt x="7" y="41"/>
                      </a:cubicBezTo>
                      <a:cubicBezTo>
                        <a:pt x="7" y="40"/>
                        <a:pt x="7" y="40"/>
                        <a:pt x="7" y="40"/>
                      </a:cubicBezTo>
                      <a:cubicBezTo>
                        <a:pt x="7" y="15"/>
                        <a:pt x="7" y="15"/>
                        <a:pt x="7" y="15"/>
                      </a:cubicBezTo>
                      <a:cubicBezTo>
                        <a:pt x="7" y="16"/>
                        <a:pt x="6" y="16"/>
                        <a:pt x="5" y="17"/>
                      </a:cubicBezTo>
                      <a:cubicBezTo>
                        <a:pt x="4" y="17"/>
                        <a:pt x="3" y="17"/>
                        <a:pt x="2" y="18"/>
                      </a:cubicBezTo>
                      <a:lnTo>
                        <a:pt x="0" y="14"/>
                      </a:lnTo>
                      <a:close/>
                      <a:moveTo>
                        <a:pt x="22" y="8"/>
                      </a:moveTo>
                      <a:cubicBezTo>
                        <a:pt x="23" y="8"/>
                        <a:pt x="23" y="9"/>
                        <a:pt x="24" y="10"/>
                      </a:cubicBezTo>
                      <a:cubicBezTo>
                        <a:pt x="25" y="11"/>
                        <a:pt x="25" y="12"/>
                        <a:pt x="25" y="13"/>
                      </a:cubicBezTo>
                      <a:cubicBezTo>
                        <a:pt x="23" y="14"/>
                        <a:pt x="23" y="14"/>
                        <a:pt x="23" y="14"/>
                      </a:cubicBezTo>
                      <a:cubicBezTo>
                        <a:pt x="36" y="14"/>
                        <a:pt x="36" y="14"/>
                        <a:pt x="36" y="14"/>
                      </a:cubicBezTo>
                      <a:cubicBezTo>
                        <a:pt x="35" y="14"/>
                        <a:pt x="34" y="13"/>
                        <a:pt x="34" y="13"/>
                      </a:cubicBezTo>
                      <a:cubicBezTo>
                        <a:pt x="33" y="12"/>
                        <a:pt x="32" y="12"/>
                        <a:pt x="31" y="11"/>
                      </a:cubicBezTo>
                      <a:cubicBezTo>
                        <a:pt x="29" y="10"/>
                        <a:pt x="28" y="9"/>
                        <a:pt x="26" y="8"/>
                      </a:cubicBezTo>
                      <a:cubicBezTo>
                        <a:pt x="25" y="6"/>
                        <a:pt x="24" y="5"/>
                        <a:pt x="22" y="4"/>
                      </a:cubicBezTo>
                      <a:cubicBezTo>
                        <a:pt x="20" y="6"/>
                        <a:pt x="17" y="9"/>
                        <a:pt x="14" y="11"/>
                      </a:cubicBezTo>
                      <a:cubicBezTo>
                        <a:pt x="13" y="12"/>
                        <a:pt x="12" y="12"/>
                        <a:pt x="12" y="13"/>
                      </a:cubicBezTo>
                      <a:cubicBezTo>
                        <a:pt x="11" y="13"/>
                        <a:pt x="10" y="14"/>
                        <a:pt x="9" y="14"/>
                      </a:cubicBezTo>
                      <a:cubicBezTo>
                        <a:pt x="22" y="14"/>
                        <a:pt x="22" y="14"/>
                        <a:pt x="22" y="14"/>
                      </a:cubicBezTo>
                      <a:cubicBezTo>
                        <a:pt x="21" y="13"/>
                        <a:pt x="21" y="12"/>
                        <a:pt x="20" y="12"/>
                      </a:cubicBezTo>
                      <a:cubicBezTo>
                        <a:pt x="20" y="11"/>
                        <a:pt x="19" y="10"/>
                        <a:pt x="19" y="9"/>
                      </a:cubicBezTo>
                      <a:lnTo>
                        <a:pt x="22" y="8"/>
                      </a:lnTo>
                      <a:close/>
                      <a:moveTo>
                        <a:pt x="12" y="21"/>
                      </a:moveTo>
                      <a:cubicBezTo>
                        <a:pt x="32" y="21"/>
                        <a:pt x="32" y="21"/>
                        <a:pt x="32" y="21"/>
                      </a:cubicBezTo>
                      <a:cubicBezTo>
                        <a:pt x="32" y="17"/>
                        <a:pt x="32" y="17"/>
                        <a:pt x="32" y="17"/>
                      </a:cubicBezTo>
                      <a:cubicBezTo>
                        <a:pt x="12" y="17"/>
                        <a:pt x="12" y="17"/>
                        <a:pt x="12" y="17"/>
                      </a:cubicBezTo>
                      <a:lnTo>
                        <a:pt x="12" y="21"/>
                      </a:lnTo>
                      <a:close/>
                      <a:moveTo>
                        <a:pt x="32" y="28"/>
                      </a:moveTo>
                      <a:cubicBezTo>
                        <a:pt x="32" y="24"/>
                        <a:pt x="32" y="24"/>
                        <a:pt x="32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28"/>
                        <a:pt x="12" y="28"/>
                        <a:pt x="12" y="28"/>
                      </a:cubicBezTo>
                      <a:lnTo>
                        <a:pt x="32" y="28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" name="组合 17">
                <a:extLst>
                  <a:ext uri="{FF2B5EF4-FFF2-40B4-BE49-F238E27FC236}">
                    <a16:creationId xmlns:a16="http://schemas.microsoft.com/office/drawing/2014/main" id="{DD6E2618-7363-57EE-C336-67CC7BE495EF}"/>
                  </a:ext>
                </a:extLst>
              </p:cNvPr>
              <p:cNvGrpSpPr/>
              <p:nvPr/>
            </p:nvGrpSpPr>
            <p:grpSpPr>
              <a:xfrm>
                <a:off x="8315326" y="5507038"/>
                <a:ext cx="1508125" cy="355600"/>
                <a:chOff x="8315326" y="13406438"/>
                <a:chExt cx="1508125" cy="355600"/>
              </a:xfrm>
            </p:grpSpPr>
            <p:sp>
              <p:nvSpPr>
                <p:cNvPr id="114" name="任意多边形: 形状 113">
                  <a:extLst>
                    <a:ext uri="{FF2B5EF4-FFF2-40B4-BE49-F238E27FC236}">
                      <a16:creationId xmlns:a16="http://schemas.microsoft.com/office/drawing/2014/main" id="{DF28736C-2688-1480-9CB7-D1DBB6F725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315326" y="13406438"/>
                  <a:ext cx="1508125" cy="355600"/>
                </a:xfrm>
                <a:custGeom>
                  <a:avLst/>
                  <a:gdLst>
                    <a:gd name="T0" fmla="*/ 461 w 476"/>
                    <a:gd name="T1" fmla="*/ 112 h 112"/>
                    <a:gd name="T2" fmla="*/ 15 w 476"/>
                    <a:gd name="T3" fmla="*/ 112 h 112"/>
                    <a:gd name="T4" fmla="*/ 0 w 476"/>
                    <a:gd name="T5" fmla="*/ 97 h 112"/>
                    <a:gd name="T6" fmla="*/ 0 w 476"/>
                    <a:gd name="T7" fmla="*/ 15 h 112"/>
                    <a:gd name="T8" fmla="*/ 15 w 476"/>
                    <a:gd name="T9" fmla="*/ 0 h 112"/>
                    <a:gd name="T10" fmla="*/ 461 w 476"/>
                    <a:gd name="T11" fmla="*/ 0 h 112"/>
                    <a:gd name="T12" fmla="*/ 476 w 476"/>
                    <a:gd name="T13" fmla="*/ 15 h 112"/>
                    <a:gd name="T14" fmla="*/ 476 w 476"/>
                    <a:gd name="T15" fmla="*/ 97 h 112"/>
                    <a:gd name="T16" fmla="*/ 461 w 476"/>
                    <a:gd name="T17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76" h="112">
                      <a:moveTo>
                        <a:pt x="461" y="112"/>
                      </a:moveTo>
                      <a:cubicBezTo>
                        <a:pt x="15" y="112"/>
                        <a:pt x="15" y="112"/>
                        <a:pt x="15" y="112"/>
                      </a:cubicBezTo>
                      <a:cubicBezTo>
                        <a:pt x="7" y="112"/>
                        <a:pt x="0" y="105"/>
                        <a:pt x="0" y="97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0" y="7"/>
                        <a:pt x="7" y="0"/>
                        <a:pt x="15" y="0"/>
                      </a:cubicBezTo>
                      <a:cubicBezTo>
                        <a:pt x="461" y="0"/>
                        <a:pt x="461" y="0"/>
                        <a:pt x="461" y="0"/>
                      </a:cubicBezTo>
                      <a:cubicBezTo>
                        <a:pt x="469" y="0"/>
                        <a:pt x="476" y="7"/>
                        <a:pt x="476" y="15"/>
                      </a:cubicBezTo>
                      <a:cubicBezTo>
                        <a:pt x="476" y="97"/>
                        <a:pt x="476" y="97"/>
                        <a:pt x="476" y="97"/>
                      </a:cubicBezTo>
                      <a:cubicBezTo>
                        <a:pt x="476" y="105"/>
                        <a:pt x="469" y="112"/>
                        <a:pt x="461" y="1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5" name="任意多边形: 形状 124">
                  <a:extLst>
                    <a:ext uri="{FF2B5EF4-FFF2-40B4-BE49-F238E27FC236}">
                      <a16:creationId xmlns:a16="http://schemas.microsoft.com/office/drawing/2014/main" id="{4AA2D60A-65DA-4B99-F35F-922C25B6C1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29626" y="13469938"/>
                  <a:ext cx="241300" cy="241300"/>
                </a:xfrm>
                <a:custGeom>
                  <a:avLst/>
                  <a:gdLst>
                    <a:gd name="T0" fmla="*/ 68 w 76"/>
                    <a:gd name="T1" fmla="*/ 76 h 76"/>
                    <a:gd name="T2" fmla="*/ 8 w 76"/>
                    <a:gd name="T3" fmla="*/ 76 h 76"/>
                    <a:gd name="T4" fmla="*/ 0 w 76"/>
                    <a:gd name="T5" fmla="*/ 68 h 76"/>
                    <a:gd name="T6" fmla="*/ 0 w 76"/>
                    <a:gd name="T7" fmla="*/ 8 h 76"/>
                    <a:gd name="T8" fmla="*/ 8 w 76"/>
                    <a:gd name="T9" fmla="*/ 0 h 76"/>
                    <a:gd name="T10" fmla="*/ 68 w 76"/>
                    <a:gd name="T11" fmla="*/ 0 h 76"/>
                    <a:gd name="T12" fmla="*/ 76 w 76"/>
                    <a:gd name="T13" fmla="*/ 8 h 76"/>
                    <a:gd name="T14" fmla="*/ 76 w 76"/>
                    <a:gd name="T15" fmla="*/ 68 h 76"/>
                    <a:gd name="T16" fmla="*/ 68 w 76"/>
                    <a:gd name="T17" fmla="*/ 7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6" h="76">
                      <a:moveTo>
                        <a:pt x="68" y="76"/>
                      </a:moveTo>
                      <a:cubicBezTo>
                        <a:pt x="8" y="76"/>
                        <a:pt x="8" y="76"/>
                        <a:pt x="8" y="76"/>
                      </a:cubicBezTo>
                      <a:cubicBezTo>
                        <a:pt x="4" y="76"/>
                        <a:pt x="0" y="72"/>
                        <a:pt x="0" y="68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4" y="0"/>
                        <a:pt x="8" y="0"/>
                      </a:cubicBezTo>
                      <a:cubicBezTo>
                        <a:pt x="68" y="0"/>
                        <a:pt x="68" y="0"/>
                        <a:pt x="68" y="0"/>
                      </a:cubicBezTo>
                      <a:cubicBezTo>
                        <a:pt x="72" y="0"/>
                        <a:pt x="76" y="4"/>
                        <a:pt x="76" y="8"/>
                      </a:cubicBezTo>
                      <a:cubicBezTo>
                        <a:pt x="76" y="68"/>
                        <a:pt x="76" y="68"/>
                        <a:pt x="76" y="68"/>
                      </a:cubicBezTo>
                      <a:cubicBezTo>
                        <a:pt x="76" y="72"/>
                        <a:pt x="72" y="76"/>
                        <a:pt x="68" y="7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6" name="任意多边形: 形状 125">
                  <a:extLst>
                    <a:ext uri="{FF2B5EF4-FFF2-40B4-BE49-F238E27FC236}">
                      <a16:creationId xmlns:a16="http://schemas.microsoft.com/office/drawing/2014/main" id="{A717FC6E-4188-9006-BC19-38EE825560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64551" y="13495338"/>
                  <a:ext cx="260350" cy="177800"/>
                </a:xfrm>
                <a:custGeom>
                  <a:avLst/>
                  <a:gdLst>
                    <a:gd name="T0" fmla="*/ 68 w 164"/>
                    <a:gd name="T1" fmla="*/ 112 h 112"/>
                    <a:gd name="T2" fmla="*/ 0 w 164"/>
                    <a:gd name="T3" fmla="*/ 66 h 112"/>
                    <a:gd name="T4" fmla="*/ 20 w 164"/>
                    <a:gd name="T5" fmla="*/ 38 h 112"/>
                    <a:gd name="T6" fmla="*/ 64 w 164"/>
                    <a:gd name="T7" fmla="*/ 72 h 112"/>
                    <a:gd name="T8" fmla="*/ 144 w 164"/>
                    <a:gd name="T9" fmla="*/ 0 h 112"/>
                    <a:gd name="T10" fmla="*/ 164 w 164"/>
                    <a:gd name="T11" fmla="*/ 24 h 112"/>
                    <a:gd name="T12" fmla="*/ 68 w 164"/>
                    <a:gd name="T13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4" h="112">
                      <a:moveTo>
                        <a:pt x="68" y="112"/>
                      </a:moveTo>
                      <a:lnTo>
                        <a:pt x="0" y="66"/>
                      </a:lnTo>
                      <a:lnTo>
                        <a:pt x="20" y="38"/>
                      </a:lnTo>
                      <a:lnTo>
                        <a:pt x="64" y="72"/>
                      </a:lnTo>
                      <a:lnTo>
                        <a:pt x="144" y="0"/>
                      </a:lnTo>
                      <a:lnTo>
                        <a:pt x="164" y="24"/>
                      </a:lnTo>
                      <a:lnTo>
                        <a:pt x="68" y="112"/>
                      </a:lnTo>
                      <a:close/>
                    </a:path>
                  </a:pathLst>
                </a:custGeom>
                <a:solidFill>
                  <a:srgbClr val="FEE3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7" name="任意多边形: 形状 126">
                  <a:extLst>
                    <a:ext uri="{FF2B5EF4-FFF2-40B4-BE49-F238E27FC236}">
                      <a16:creationId xmlns:a16="http://schemas.microsoft.com/office/drawing/2014/main" id="{4EB99A5F-9888-9978-0A71-0D168CE0143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901113" y="13523913"/>
                  <a:ext cx="136525" cy="136525"/>
                </a:xfrm>
                <a:custGeom>
                  <a:avLst/>
                  <a:gdLst>
                    <a:gd name="T0" fmla="*/ 4 w 43"/>
                    <a:gd name="T1" fmla="*/ 38 h 43"/>
                    <a:gd name="T2" fmla="*/ 10 w 43"/>
                    <a:gd name="T3" fmla="*/ 35 h 43"/>
                    <a:gd name="T4" fmla="*/ 15 w 43"/>
                    <a:gd name="T5" fmla="*/ 36 h 43"/>
                    <a:gd name="T6" fmla="*/ 9 w 43"/>
                    <a:gd name="T7" fmla="*/ 40 h 43"/>
                    <a:gd name="T8" fmla="*/ 2 w 43"/>
                    <a:gd name="T9" fmla="*/ 43 h 43"/>
                    <a:gd name="T10" fmla="*/ 22 w 43"/>
                    <a:gd name="T11" fmla="*/ 14 h 43"/>
                    <a:gd name="T12" fmla="*/ 6 w 43"/>
                    <a:gd name="T13" fmla="*/ 0 h 43"/>
                    <a:gd name="T14" fmla="*/ 38 w 43"/>
                    <a:gd name="T15" fmla="*/ 14 h 43"/>
                    <a:gd name="T16" fmla="*/ 23 w 43"/>
                    <a:gd name="T17" fmla="*/ 15 h 43"/>
                    <a:gd name="T18" fmla="*/ 25 w 43"/>
                    <a:gd name="T19" fmla="*/ 17 h 43"/>
                    <a:gd name="T20" fmla="*/ 43 w 43"/>
                    <a:gd name="T21" fmla="*/ 20 h 43"/>
                    <a:gd name="T22" fmla="*/ 1 w 43"/>
                    <a:gd name="T23" fmla="*/ 17 h 43"/>
                    <a:gd name="T24" fmla="*/ 20 w 43"/>
                    <a:gd name="T25" fmla="*/ 16 h 43"/>
                    <a:gd name="T26" fmla="*/ 22 w 43"/>
                    <a:gd name="T27" fmla="*/ 14 h 43"/>
                    <a:gd name="T28" fmla="*/ 16 w 43"/>
                    <a:gd name="T29" fmla="*/ 39 h 43"/>
                    <a:gd name="T30" fmla="*/ 19 w 43"/>
                    <a:gd name="T31" fmla="*/ 39 h 43"/>
                    <a:gd name="T32" fmla="*/ 20 w 43"/>
                    <a:gd name="T33" fmla="*/ 38 h 43"/>
                    <a:gd name="T34" fmla="*/ 20 w 43"/>
                    <a:gd name="T35" fmla="*/ 33 h 43"/>
                    <a:gd name="T36" fmla="*/ 6 w 43"/>
                    <a:gd name="T37" fmla="*/ 23 h 43"/>
                    <a:gd name="T38" fmla="*/ 37 w 43"/>
                    <a:gd name="T39" fmla="*/ 33 h 43"/>
                    <a:gd name="T40" fmla="*/ 25 w 43"/>
                    <a:gd name="T41" fmla="*/ 38 h 43"/>
                    <a:gd name="T42" fmla="*/ 20 w 43"/>
                    <a:gd name="T43" fmla="*/ 43 h 43"/>
                    <a:gd name="T44" fmla="*/ 17 w 43"/>
                    <a:gd name="T45" fmla="*/ 43 h 43"/>
                    <a:gd name="T46" fmla="*/ 14 w 43"/>
                    <a:gd name="T47" fmla="*/ 43 h 43"/>
                    <a:gd name="T48" fmla="*/ 10 w 43"/>
                    <a:gd name="T49" fmla="*/ 6 h 43"/>
                    <a:gd name="T50" fmla="*/ 34 w 43"/>
                    <a:gd name="T51" fmla="*/ 3 h 43"/>
                    <a:gd name="T52" fmla="*/ 10 w 43"/>
                    <a:gd name="T53" fmla="*/ 6 h 43"/>
                    <a:gd name="T54" fmla="*/ 34 w 43"/>
                    <a:gd name="T55" fmla="*/ 9 h 43"/>
                    <a:gd name="T56" fmla="*/ 10 w 43"/>
                    <a:gd name="T57" fmla="*/ 11 h 43"/>
                    <a:gd name="T58" fmla="*/ 10 w 43"/>
                    <a:gd name="T59" fmla="*/ 30 h 43"/>
                    <a:gd name="T60" fmla="*/ 34 w 43"/>
                    <a:gd name="T61" fmla="*/ 26 h 43"/>
                    <a:gd name="T62" fmla="*/ 10 w 43"/>
                    <a:gd name="T63" fmla="*/ 30 h 43"/>
                    <a:gd name="T64" fmla="*/ 33 w 43"/>
                    <a:gd name="T65" fmla="*/ 34 h 43"/>
                    <a:gd name="T66" fmla="*/ 40 w 43"/>
                    <a:gd name="T67" fmla="*/ 38 h 43"/>
                    <a:gd name="T68" fmla="*/ 41 w 43"/>
                    <a:gd name="T69" fmla="*/ 43 h 43"/>
                    <a:gd name="T70" fmla="*/ 35 w 43"/>
                    <a:gd name="T71" fmla="*/ 39 h 43"/>
                    <a:gd name="T72" fmla="*/ 30 w 43"/>
                    <a:gd name="T73" fmla="*/ 3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43" h="43">
                      <a:moveTo>
                        <a:pt x="0" y="39"/>
                      </a:moveTo>
                      <a:cubicBezTo>
                        <a:pt x="1" y="39"/>
                        <a:pt x="2" y="38"/>
                        <a:pt x="4" y="38"/>
                      </a:cubicBezTo>
                      <a:cubicBezTo>
                        <a:pt x="5" y="38"/>
                        <a:pt x="6" y="37"/>
                        <a:pt x="7" y="36"/>
                      </a:cubicBezTo>
                      <a:cubicBezTo>
                        <a:pt x="8" y="36"/>
                        <a:pt x="9" y="35"/>
                        <a:pt x="10" y="35"/>
                      </a:cubicBezTo>
                      <a:cubicBezTo>
                        <a:pt x="11" y="34"/>
                        <a:pt x="12" y="34"/>
                        <a:pt x="13" y="33"/>
                      </a:cubicBezTo>
                      <a:cubicBezTo>
                        <a:pt x="15" y="36"/>
                        <a:pt x="15" y="36"/>
                        <a:pt x="15" y="36"/>
                      </a:cubicBezTo>
                      <a:cubicBezTo>
                        <a:pt x="14" y="37"/>
                        <a:pt x="13" y="37"/>
                        <a:pt x="12" y="38"/>
                      </a:cubicBezTo>
                      <a:cubicBezTo>
                        <a:pt x="11" y="38"/>
                        <a:pt x="10" y="39"/>
                        <a:pt x="9" y="40"/>
                      </a:cubicBezTo>
                      <a:cubicBezTo>
                        <a:pt x="8" y="40"/>
                        <a:pt x="7" y="41"/>
                        <a:pt x="5" y="41"/>
                      </a:cubicBezTo>
                      <a:cubicBezTo>
                        <a:pt x="4" y="42"/>
                        <a:pt x="3" y="42"/>
                        <a:pt x="2" y="43"/>
                      </a:cubicBezTo>
                      <a:lnTo>
                        <a:pt x="0" y="39"/>
                      </a:lnTo>
                      <a:close/>
                      <a:moveTo>
                        <a:pt x="22" y="14"/>
                      </a:moveTo>
                      <a:cubicBezTo>
                        <a:pt x="6" y="14"/>
                        <a:pt x="6" y="14"/>
                        <a:pt x="6" y="14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38" y="0"/>
                        <a:pt x="38" y="0"/>
                        <a:pt x="38" y="0"/>
                      </a:cubicBezTo>
                      <a:cubicBezTo>
                        <a:pt x="38" y="14"/>
                        <a:pt x="38" y="14"/>
                        <a:pt x="38" y="14"/>
                      </a:cubicBezTo>
                      <a:cubicBezTo>
                        <a:pt x="23" y="14"/>
                        <a:pt x="23" y="14"/>
                        <a:pt x="23" y="14"/>
                      </a:cubicBezTo>
                      <a:cubicBezTo>
                        <a:pt x="23" y="14"/>
                        <a:pt x="23" y="15"/>
                        <a:pt x="23" y="15"/>
                      </a:cubicBezTo>
                      <a:cubicBezTo>
                        <a:pt x="24" y="15"/>
                        <a:pt x="24" y="16"/>
                        <a:pt x="24" y="16"/>
                      </a:cubicBezTo>
                      <a:cubicBezTo>
                        <a:pt x="25" y="17"/>
                        <a:pt x="25" y="17"/>
                        <a:pt x="25" y="17"/>
                      </a:cubicBezTo>
                      <a:cubicBezTo>
                        <a:pt x="43" y="17"/>
                        <a:pt x="43" y="17"/>
                        <a:pt x="43" y="17"/>
                      </a:cubicBezTo>
                      <a:cubicBezTo>
                        <a:pt x="43" y="20"/>
                        <a:pt x="43" y="20"/>
                        <a:pt x="43" y="20"/>
                      </a:cubicBezTo>
                      <a:cubicBezTo>
                        <a:pt x="1" y="20"/>
                        <a:pt x="1" y="20"/>
                        <a:pt x="1" y="20"/>
                      </a:cubicBezTo>
                      <a:cubicBezTo>
                        <a:pt x="1" y="17"/>
                        <a:pt x="1" y="17"/>
                        <a:pt x="1" y="17"/>
                      </a:cubicBezTo>
                      <a:cubicBezTo>
                        <a:pt x="20" y="17"/>
                        <a:pt x="20" y="17"/>
                        <a:pt x="20" y="17"/>
                      </a:cubicBezTo>
                      <a:cubicBezTo>
                        <a:pt x="20" y="17"/>
                        <a:pt x="20" y="16"/>
                        <a:pt x="20" y="16"/>
                      </a:cubicBezTo>
                      <a:cubicBezTo>
                        <a:pt x="19" y="16"/>
                        <a:pt x="19" y="15"/>
                        <a:pt x="19" y="15"/>
                      </a:cubicBezTo>
                      <a:lnTo>
                        <a:pt x="22" y="14"/>
                      </a:lnTo>
                      <a:close/>
                      <a:moveTo>
                        <a:pt x="13" y="39"/>
                      </a:moveTo>
                      <a:cubicBezTo>
                        <a:pt x="14" y="39"/>
                        <a:pt x="15" y="39"/>
                        <a:pt x="16" y="39"/>
                      </a:cubicBezTo>
                      <a:cubicBezTo>
                        <a:pt x="16" y="39"/>
                        <a:pt x="17" y="39"/>
                        <a:pt x="18" y="39"/>
                      </a:cubicBezTo>
                      <a:cubicBezTo>
                        <a:pt x="18" y="39"/>
                        <a:pt x="19" y="39"/>
                        <a:pt x="19" y="39"/>
                      </a:cubicBezTo>
                      <a:cubicBezTo>
                        <a:pt x="19" y="39"/>
                        <a:pt x="20" y="39"/>
                        <a:pt x="20" y="38"/>
                      </a:cubicBezTo>
                      <a:cubicBezTo>
                        <a:pt x="20" y="38"/>
                        <a:pt x="20" y="38"/>
                        <a:pt x="20" y="38"/>
                      </a:cubicBezTo>
                      <a:cubicBezTo>
                        <a:pt x="20" y="37"/>
                        <a:pt x="20" y="37"/>
                        <a:pt x="20" y="36"/>
                      </a:cubicBezTo>
                      <a:cubicBezTo>
                        <a:pt x="20" y="33"/>
                        <a:pt x="20" y="33"/>
                        <a:pt x="20" y="33"/>
                      </a:cubicBezTo>
                      <a:cubicBezTo>
                        <a:pt x="6" y="33"/>
                        <a:pt x="6" y="33"/>
                        <a:pt x="6" y="33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37" y="23"/>
                        <a:pt x="37" y="23"/>
                        <a:pt x="37" y="23"/>
                      </a:cubicBezTo>
                      <a:cubicBezTo>
                        <a:pt x="37" y="33"/>
                        <a:pt x="37" y="33"/>
                        <a:pt x="37" y="33"/>
                      </a:cubicBezTo>
                      <a:cubicBezTo>
                        <a:pt x="25" y="33"/>
                        <a:pt x="25" y="33"/>
                        <a:pt x="25" y="33"/>
                      </a:cubicBezTo>
                      <a:cubicBezTo>
                        <a:pt x="25" y="38"/>
                        <a:pt x="25" y="38"/>
                        <a:pt x="25" y="38"/>
                      </a:cubicBezTo>
                      <a:cubicBezTo>
                        <a:pt x="25" y="39"/>
                        <a:pt x="24" y="40"/>
                        <a:pt x="24" y="41"/>
                      </a:cubicBezTo>
                      <a:cubicBezTo>
                        <a:pt x="23" y="42"/>
                        <a:pt x="22" y="43"/>
                        <a:pt x="20" y="43"/>
                      </a:cubicBezTo>
                      <a:cubicBezTo>
                        <a:pt x="19" y="43"/>
                        <a:pt x="19" y="43"/>
                        <a:pt x="18" y="43"/>
                      </a:cubicBezTo>
                      <a:cubicBezTo>
                        <a:pt x="18" y="43"/>
                        <a:pt x="17" y="43"/>
                        <a:pt x="17" y="43"/>
                      </a:cubicBezTo>
                      <a:cubicBezTo>
                        <a:pt x="16" y="43"/>
                        <a:pt x="16" y="43"/>
                        <a:pt x="15" y="43"/>
                      </a:cubicBezTo>
                      <a:cubicBezTo>
                        <a:pt x="15" y="43"/>
                        <a:pt x="15" y="43"/>
                        <a:pt x="14" y="43"/>
                      </a:cubicBezTo>
                      <a:lnTo>
                        <a:pt x="13" y="39"/>
                      </a:lnTo>
                      <a:close/>
                      <a:moveTo>
                        <a:pt x="10" y="6"/>
                      </a:moveTo>
                      <a:cubicBezTo>
                        <a:pt x="34" y="6"/>
                        <a:pt x="34" y="6"/>
                        <a:pt x="34" y="6"/>
                      </a:cubicBez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10" y="3"/>
                        <a:pt x="10" y="3"/>
                        <a:pt x="10" y="3"/>
                      </a:cubicBezTo>
                      <a:lnTo>
                        <a:pt x="10" y="6"/>
                      </a:lnTo>
                      <a:close/>
                      <a:moveTo>
                        <a:pt x="34" y="11"/>
                      </a:moveTo>
                      <a:cubicBezTo>
                        <a:pt x="34" y="9"/>
                        <a:pt x="34" y="9"/>
                        <a:pt x="34" y="9"/>
                      </a:cubicBezTo>
                      <a:cubicBezTo>
                        <a:pt x="10" y="9"/>
                        <a:pt x="10" y="9"/>
                        <a:pt x="10" y="9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lnTo>
                        <a:pt x="34" y="11"/>
                      </a:lnTo>
                      <a:close/>
                      <a:moveTo>
                        <a:pt x="10" y="30"/>
                      </a:moveTo>
                      <a:cubicBezTo>
                        <a:pt x="34" y="30"/>
                        <a:pt x="34" y="30"/>
                        <a:pt x="34" y="30"/>
                      </a:cubicBezTo>
                      <a:cubicBezTo>
                        <a:pt x="34" y="26"/>
                        <a:pt x="34" y="26"/>
                        <a:pt x="34" y="26"/>
                      </a:cubicBezTo>
                      <a:cubicBezTo>
                        <a:pt x="10" y="26"/>
                        <a:pt x="10" y="26"/>
                        <a:pt x="10" y="26"/>
                      </a:cubicBezTo>
                      <a:lnTo>
                        <a:pt x="10" y="30"/>
                      </a:lnTo>
                      <a:close/>
                      <a:moveTo>
                        <a:pt x="30" y="33"/>
                      </a:moveTo>
                      <a:cubicBezTo>
                        <a:pt x="31" y="34"/>
                        <a:pt x="32" y="34"/>
                        <a:pt x="33" y="34"/>
                      </a:cubicBezTo>
                      <a:cubicBezTo>
                        <a:pt x="34" y="35"/>
                        <a:pt x="35" y="35"/>
                        <a:pt x="36" y="36"/>
                      </a:cubicBezTo>
                      <a:cubicBezTo>
                        <a:pt x="38" y="37"/>
                        <a:pt x="39" y="37"/>
                        <a:pt x="40" y="38"/>
                      </a:cubicBezTo>
                      <a:cubicBezTo>
                        <a:pt x="41" y="38"/>
                        <a:pt x="42" y="39"/>
                        <a:pt x="43" y="39"/>
                      </a:cubicBezTo>
                      <a:cubicBezTo>
                        <a:pt x="41" y="43"/>
                        <a:pt x="41" y="43"/>
                        <a:pt x="41" y="43"/>
                      </a:cubicBezTo>
                      <a:cubicBezTo>
                        <a:pt x="40" y="42"/>
                        <a:pt x="39" y="42"/>
                        <a:pt x="38" y="41"/>
                      </a:cubicBezTo>
                      <a:cubicBezTo>
                        <a:pt x="37" y="40"/>
                        <a:pt x="36" y="40"/>
                        <a:pt x="35" y="39"/>
                      </a:cubicBezTo>
                      <a:cubicBezTo>
                        <a:pt x="32" y="38"/>
                        <a:pt x="30" y="37"/>
                        <a:pt x="28" y="36"/>
                      </a:cubicBezTo>
                      <a:lnTo>
                        <a:pt x="30" y="33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8" name="任意多边形: 形状 127">
                  <a:extLst>
                    <a:ext uri="{FF2B5EF4-FFF2-40B4-BE49-F238E27FC236}">
                      <a16:creationId xmlns:a16="http://schemas.microsoft.com/office/drawing/2014/main" id="{C4A60BBB-70F2-51C1-7FAB-6B841BB5C2A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066213" y="13517563"/>
                  <a:ext cx="136525" cy="146050"/>
                </a:xfrm>
                <a:custGeom>
                  <a:avLst/>
                  <a:gdLst>
                    <a:gd name="T0" fmla="*/ 0 w 43"/>
                    <a:gd name="T1" fmla="*/ 44 h 46"/>
                    <a:gd name="T2" fmla="*/ 1 w 43"/>
                    <a:gd name="T3" fmla="*/ 41 h 46"/>
                    <a:gd name="T4" fmla="*/ 3 w 43"/>
                    <a:gd name="T5" fmla="*/ 38 h 46"/>
                    <a:gd name="T6" fmla="*/ 4 w 43"/>
                    <a:gd name="T7" fmla="*/ 35 h 46"/>
                    <a:gd name="T8" fmla="*/ 6 w 43"/>
                    <a:gd name="T9" fmla="*/ 32 h 46"/>
                    <a:gd name="T10" fmla="*/ 9 w 43"/>
                    <a:gd name="T11" fmla="*/ 33 h 46"/>
                    <a:gd name="T12" fmla="*/ 8 w 43"/>
                    <a:gd name="T13" fmla="*/ 36 h 46"/>
                    <a:gd name="T14" fmla="*/ 7 w 43"/>
                    <a:gd name="T15" fmla="*/ 40 h 46"/>
                    <a:gd name="T16" fmla="*/ 5 w 43"/>
                    <a:gd name="T17" fmla="*/ 43 h 46"/>
                    <a:gd name="T18" fmla="*/ 4 w 43"/>
                    <a:gd name="T19" fmla="*/ 46 h 46"/>
                    <a:gd name="T20" fmla="*/ 0 w 43"/>
                    <a:gd name="T21" fmla="*/ 44 h 46"/>
                    <a:gd name="T22" fmla="*/ 18 w 43"/>
                    <a:gd name="T23" fmla="*/ 14 h 46"/>
                    <a:gd name="T24" fmla="*/ 18 w 43"/>
                    <a:gd name="T25" fmla="*/ 0 h 46"/>
                    <a:gd name="T26" fmla="*/ 22 w 43"/>
                    <a:gd name="T27" fmla="*/ 0 h 46"/>
                    <a:gd name="T28" fmla="*/ 22 w 43"/>
                    <a:gd name="T29" fmla="*/ 5 h 46"/>
                    <a:gd name="T30" fmla="*/ 41 w 43"/>
                    <a:gd name="T31" fmla="*/ 5 h 46"/>
                    <a:gd name="T32" fmla="*/ 41 w 43"/>
                    <a:gd name="T33" fmla="*/ 9 h 46"/>
                    <a:gd name="T34" fmla="*/ 22 w 43"/>
                    <a:gd name="T35" fmla="*/ 9 h 46"/>
                    <a:gd name="T36" fmla="*/ 22 w 43"/>
                    <a:gd name="T37" fmla="*/ 14 h 46"/>
                    <a:gd name="T38" fmla="*/ 38 w 43"/>
                    <a:gd name="T39" fmla="*/ 14 h 46"/>
                    <a:gd name="T40" fmla="*/ 38 w 43"/>
                    <a:gd name="T41" fmla="*/ 31 h 46"/>
                    <a:gd name="T42" fmla="*/ 5 w 43"/>
                    <a:gd name="T43" fmla="*/ 31 h 46"/>
                    <a:gd name="T44" fmla="*/ 5 w 43"/>
                    <a:gd name="T45" fmla="*/ 14 h 46"/>
                    <a:gd name="T46" fmla="*/ 18 w 43"/>
                    <a:gd name="T47" fmla="*/ 14 h 46"/>
                    <a:gd name="T48" fmla="*/ 9 w 43"/>
                    <a:gd name="T49" fmla="*/ 27 h 46"/>
                    <a:gd name="T50" fmla="*/ 34 w 43"/>
                    <a:gd name="T51" fmla="*/ 27 h 46"/>
                    <a:gd name="T52" fmla="*/ 34 w 43"/>
                    <a:gd name="T53" fmla="*/ 18 h 46"/>
                    <a:gd name="T54" fmla="*/ 9 w 43"/>
                    <a:gd name="T55" fmla="*/ 18 h 46"/>
                    <a:gd name="T56" fmla="*/ 9 w 43"/>
                    <a:gd name="T57" fmla="*/ 27 h 46"/>
                    <a:gd name="T58" fmla="*/ 17 w 43"/>
                    <a:gd name="T59" fmla="*/ 33 h 46"/>
                    <a:gd name="T60" fmla="*/ 17 w 43"/>
                    <a:gd name="T61" fmla="*/ 36 h 46"/>
                    <a:gd name="T62" fmla="*/ 18 w 43"/>
                    <a:gd name="T63" fmla="*/ 39 h 46"/>
                    <a:gd name="T64" fmla="*/ 19 w 43"/>
                    <a:gd name="T65" fmla="*/ 42 h 46"/>
                    <a:gd name="T66" fmla="*/ 19 w 43"/>
                    <a:gd name="T67" fmla="*/ 44 h 46"/>
                    <a:gd name="T68" fmla="*/ 15 w 43"/>
                    <a:gd name="T69" fmla="*/ 45 h 46"/>
                    <a:gd name="T70" fmla="*/ 14 w 43"/>
                    <a:gd name="T71" fmla="*/ 42 h 46"/>
                    <a:gd name="T72" fmla="*/ 14 w 43"/>
                    <a:gd name="T73" fmla="*/ 39 h 46"/>
                    <a:gd name="T74" fmla="*/ 13 w 43"/>
                    <a:gd name="T75" fmla="*/ 36 h 46"/>
                    <a:gd name="T76" fmla="*/ 13 w 43"/>
                    <a:gd name="T77" fmla="*/ 34 h 46"/>
                    <a:gd name="T78" fmla="*/ 17 w 43"/>
                    <a:gd name="T79" fmla="*/ 33 h 46"/>
                    <a:gd name="T80" fmla="*/ 27 w 43"/>
                    <a:gd name="T81" fmla="*/ 33 h 46"/>
                    <a:gd name="T82" fmla="*/ 29 w 43"/>
                    <a:gd name="T83" fmla="*/ 38 h 46"/>
                    <a:gd name="T84" fmla="*/ 30 w 43"/>
                    <a:gd name="T85" fmla="*/ 41 h 46"/>
                    <a:gd name="T86" fmla="*/ 31 w 43"/>
                    <a:gd name="T87" fmla="*/ 43 h 46"/>
                    <a:gd name="T88" fmla="*/ 27 w 43"/>
                    <a:gd name="T89" fmla="*/ 44 h 46"/>
                    <a:gd name="T90" fmla="*/ 26 w 43"/>
                    <a:gd name="T91" fmla="*/ 42 h 46"/>
                    <a:gd name="T92" fmla="*/ 25 w 43"/>
                    <a:gd name="T93" fmla="*/ 39 h 46"/>
                    <a:gd name="T94" fmla="*/ 24 w 43"/>
                    <a:gd name="T95" fmla="*/ 36 h 46"/>
                    <a:gd name="T96" fmla="*/ 23 w 43"/>
                    <a:gd name="T97" fmla="*/ 34 h 46"/>
                    <a:gd name="T98" fmla="*/ 27 w 43"/>
                    <a:gd name="T99" fmla="*/ 33 h 46"/>
                    <a:gd name="T100" fmla="*/ 37 w 43"/>
                    <a:gd name="T101" fmla="*/ 32 h 46"/>
                    <a:gd name="T102" fmla="*/ 38 w 43"/>
                    <a:gd name="T103" fmla="*/ 34 h 46"/>
                    <a:gd name="T104" fmla="*/ 40 w 43"/>
                    <a:gd name="T105" fmla="*/ 37 h 46"/>
                    <a:gd name="T106" fmla="*/ 42 w 43"/>
                    <a:gd name="T107" fmla="*/ 41 h 46"/>
                    <a:gd name="T108" fmla="*/ 43 w 43"/>
                    <a:gd name="T109" fmla="*/ 43 h 46"/>
                    <a:gd name="T110" fmla="*/ 39 w 43"/>
                    <a:gd name="T111" fmla="*/ 45 h 46"/>
                    <a:gd name="T112" fmla="*/ 37 w 43"/>
                    <a:gd name="T113" fmla="*/ 39 h 46"/>
                    <a:gd name="T114" fmla="*/ 35 w 43"/>
                    <a:gd name="T115" fmla="*/ 36 h 46"/>
                    <a:gd name="T116" fmla="*/ 33 w 43"/>
                    <a:gd name="T117" fmla="*/ 34 h 46"/>
                    <a:gd name="T118" fmla="*/ 37 w 43"/>
                    <a:gd name="T119" fmla="*/ 32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43" h="46">
                      <a:moveTo>
                        <a:pt x="0" y="44"/>
                      </a:moveTo>
                      <a:cubicBezTo>
                        <a:pt x="0" y="43"/>
                        <a:pt x="1" y="42"/>
                        <a:pt x="1" y="41"/>
                      </a:cubicBezTo>
                      <a:cubicBezTo>
                        <a:pt x="2" y="40"/>
                        <a:pt x="2" y="39"/>
                        <a:pt x="3" y="38"/>
                      </a:cubicBezTo>
                      <a:cubicBezTo>
                        <a:pt x="3" y="37"/>
                        <a:pt x="4" y="36"/>
                        <a:pt x="4" y="35"/>
                      </a:cubicBezTo>
                      <a:cubicBezTo>
                        <a:pt x="5" y="34"/>
                        <a:pt x="5" y="33"/>
                        <a:pt x="6" y="32"/>
                      </a:cubicBezTo>
                      <a:cubicBezTo>
                        <a:pt x="9" y="33"/>
                        <a:pt x="9" y="33"/>
                        <a:pt x="9" y="33"/>
                      </a:cubicBezTo>
                      <a:cubicBezTo>
                        <a:pt x="9" y="34"/>
                        <a:pt x="9" y="35"/>
                        <a:pt x="8" y="36"/>
                      </a:cubicBezTo>
                      <a:cubicBezTo>
                        <a:pt x="8" y="37"/>
                        <a:pt x="7" y="38"/>
                        <a:pt x="7" y="40"/>
                      </a:cubicBezTo>
                      <a:cubicBezTo>
                        <a:pt x="6" y="41"/>
                        <a:pt x="6" y="42"/>
                        <a:pt x="5" y="43"/>
                      </a:cubicBezTo>
                      <a:cubicBezTo>
                        <a:pt x="4" y="44"/>
                        <a:pt x="4" y="45"/>
                        <a:pt x="4" y="46"/>
                      </a:cubicBezTo>
                      <a:lnTo>
                        <a:pt x="0" y="44"/>
                      </a:lnTo>
                      <a:close/>
                      <a:moveTo>
                        <a:pt x="18" y="14"/>
                      </a:move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2" y="0"/>
                        <a:pt x="22" y="0"/>
                        <a:pt x="22" y="0"/>
                      </a:cubicBezTo>
                      <a:cubicBezTo>
                        <a:pt x="22" y="5"/>
                        <a:pt x="22" y="5"/>
                        <a:pt x="22" y="5"/>
                      </a:cubicBezTo>
                      <a:cubicBezTo>
                        <a:pt x="41" y="5"/>
                        <a:pt x="41" y="5"/>
                        <a:pt x="41" y="5"/>
                      </a:cubicBezTo>
                      <a:cubicBezTo>
                        <a:pt x="41" y="9"/>
                        <a:pt x="41" y="9"/>
                        <a:pt x="41" y="9"/>
                      </a:cubicBezTo>
                      <a:cubicBezTo>
                        <a:pt x="22" y="9"/>
                        <a:pt x="22" y="9"/>
                        <a:pt x="22" y="9"/>
                      </a:cubicBezTo>
                      <a:cubicBezTo>
                        <a:pt x="22" y="14"/>
                        <a:pt x="22" y="14"/>
                        <a:pt x="22" y="14"/>
                      </a:cubicBezTo>
                      <a:cubicBezTo>
                        <a:pt x="38" y="14"/>
                        <a:pt x="38" y="14"/>
                        <a:pt x="38" y="14"/>
                      </a:cubicBezTo>
                      <a:cubicBezTo>
                        <a:pt x="38" y="31"/>
                        <a:pt x="38" y="31"/>
                        <a:pt x="38" y="31"/>
                      </a:cubicBezTo>
                      <a:cubicBezTo>
                        <a:pt x="5" y="31"/>
                        <a:pt x="5" y="31"/>
                        <a:pt x="5" y="31"/>
                      </a:cubicBezTo>
                      <a:cubicBezTo>
                        <a:pt x="5" y="14"/>
                        <a:pt x="5" y="14"/>
                        <a:pt x="5" y="14"/>
                      </a:cubicBezTo>
                      <a:lnTo>
                        <a:pt x="18" y="14"/>
                      </a:lnTo>
                      <a:close/>
                      <a:moveTo>
                        <a:pt x="9" y="27"/>
                      </a:moveTo>
                      <a:cubicBezTo>
                        <a:pt x="34" y="27"/>
                        <a:pt x="34" y="27"/>
                        <a:pt x="34" y="27"/>
                      </a:cubicBezTo>
                      <a:cubicBezTo>
                        <a:pt x="34" y="18"/>
                        <a:pt x="34" y="18"/>
                        <a:pt x="34" y="18"/>
                      </a:cubicBezTo>
                      <a:cubicBezTo>
                        <a:pt x="9" y="18"/>
                        <a:pt x="9" y="18"/>
                        <a:pt x="9" y="18"/>
                      </a:cubicBezTo>
                      <a:lnTo>
                        <a:pt x="9" y="27"/>
                      </a:lnTo>
                      <a:close/>
                      <a:moveTo>
                        <a:pt x="17" y="33"/>
                      </a:moveTo>
                      <a:cubicBezTo>
                        <a:pt x="17" y="34"/>
                        <a:pt x="17" y="35"/>
                        <a:pt x="17" y="36"/>
                      </a:cubicBezTo>
                      <a:cubicBezTo>
                        <a:pt x="17" y="36"/>
                        <a:pt x="18" y="37"/>
                        <a:pt x="18" y="39"/>
                      </a:cubicBezTo>
                      <a:cubicBezTo>
                        <a:pt x="18" y="40"/>
                        <a:pt x="18" y="41"/>
                        <a:pt x="19" y="42"/>
                      </a:cubicBezTo>
                      <a:cubicBezTo>
                        <a:pt x="19" y="42"/>
                        <a:pt x="19" y="43"/>
                        <a:pt x="19" y="44"/>
                      </a:cubicBezTo>
                      <a:cubicBezTo>
                        <a:pt x="15" y="45"/>
                        <a:pt x="15" y="45"/>
                        <a:pt x="15" y="45"/>
                      </a:cubicBezTo>
                      <a:cubicBezTo>
                        <a:pt x="15" y="44"/>
                        <a:pt x="15" y="43"/>
                        <a:pt x="14" y="42"/>
                      </a:cubicBezTo>
                      <a:cubicBezTo>
                        <a:pt x="14" y="42"/>
                        <a:pt x="14" y="41"/>
                        <a:pt x="14" y="39"/>
                      </a:cubicBezTo>
                      <a:cubicBezTo>
                        <a:pt x="14" y="38"/>
                        <a:pt x="13" y="37"/>
                        <a:pt x="13" y="36"/>
                      </a:cubicBezTo>
                      <a:cubicBezTo>
                        <a:pt x="13" y="36"/>
                        <a:pt x="13" y="35"/>
                        <a:pt x="13" y="34"/>
                      </a:cubicBezTo>
                      <a:lnTo>
                        <a:pt x="17" y="33"/>
                      </a:lnTo>
                      <a:close/>
                      <a:moveTo>
                        <a:pt x="27" y="33"/>
                      </a:moveTo>
                      <a:cubicBezTo>
                        <a:pt x="27" y="34"/>
                        <a:pt x="28" y="36"/>
                        <a:pt x="29" y="38"/>
                      </a:cubicBezTo>
                      <a:cubicBezTo>
                        <a:pt x="29" y="39"/>
                        <a:pt x="30" y="40"/>
                        <a:pt x="30" y="41"/>
                      </a:cubicBezTo>
                      <a:cubicBezTo>
                        <a:pt x="30" y="42"/>
                        <a:pt x="30" y="43"/>
                        <a:pt x="31" y="43"/>
                      </a:cubicBezTo>
                      <a:cubicBezTo>
                        <a:pt x="27" y="44"/>
                        <a:pt x="27" y="44"/>
                        <a:pt x="27" y="44"/>
                      </a:cubicBezTo>
                      <a:cubicBezTo>
                        <a:pt x="27" y="44"/>
                        <a:pt x="26" y="43"/>
                        <a:pt x="26" y="42"/>
                      </a:cubicBezTo>
                      <a:cubicBezTo>
                        <a:pt x="26" y="41"/>
                        <a:pt x="25" y="40"/>
                        <a:pt x="25" y="39"/>
                      </a:cubicBezTo>
                      <a:cubicBezTo>
                        <a:pt x="25" y="38"/>
                        <a:pt x="24" y="37"/>
                        <a:pt x="24" y="36"/>
                      </a:cubicBezTo>
                      <a:cubicBezTo>
                        <a:pt x="24" y="35"/>
                        <a:pt x="23" y="35"/>
                        <a:pt x="23" y="34"/>
                      </a:cubicBezTo>
                      <a:lnTo>
                        <a:pt x="27" y="33"/>
                      </a:lnTo>
                      <a:close/>
                      <a:moveTo>
                        <a:pt x="37" y="32"/>
                      </a:moveTo>
                      <a:cubicBezTo>
                        <a:pt x="37" y="33"/>
                        <a:pt x="38" y="33"/>
                        <a:pt x="38" y="34"/>
                      </a:cubicBezTo>
                      <a:cubicBezTo>
                        <a:pt x="39" y="35"/>
                        <a:pt x="39" y="36"/>
                        <a:pt x="40" y="37"/>
                      </a:cubicBezTo>
                      <a:cubicBezTo>
                        <a:pt x="41" y="39"/>
                        <a:pt x="41" y="40"/>
                        <a:pt x="42" y="41"/>
                      </a:cubicBezTo>
                      <a:cubicBezTo>
                        <a:pt x="42" y="41"/>
                        <a:pt x="43" y="42"/>
                        <a:pt x="43" y="43"/>
                      </a:cubicBezTo>
                      <a:cubicBezTo>
                        <a:pt x="39" y="45"/>
                        <a:pt x="39" y="45"/>
                        <a:pt x="39" y="45"/>
                      </a:cubicBezTo>
                      <a:cubicBezTo>
                        <a:pt x="39" y="44"/>
                        <a:pt x="38" y="42"/>
                        <a:pt x="37" y="39"/>
                      </a:cubicBezTo>
                      <a:cubicBezTo>
                        <a:pt x="36" y="38"/>
                        <a:pt x="35" y="37"/>
                        <a:pt x="35" y="36"/>
                      </a:cubicBezTo>
                      <a:cubicBezTo>
                        <a:pt x="34" y="35"/>
                        <a:pt x="34" y="34"/>
                        <a:pt x="33" y="34"/>
                      </a:cubicBezTo>
                      <a:lnTo>
                        <a:pt x="37" y="32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9" name="任意多边形: 形状 128">
                  <a:extLst>
                    <a:ext uri="{FF2B5EF4-FFF2-40B4-BE49-F238E27FC236}">
                      <a16:creationId xmlns:a16="http://schemas.microsoft.com/office/drawing/2014/main" id="{637EBA6D-2FD8-C7AC-35B2-A3800EB26D7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228138" y="13520738"/>
                  <a:ext cx="139700" cy="139700"/>
                </a:xfrm>
                <a:custGeom>
                  <a:avLst/>
                  <a:gdLst>
                    <a:gd name="T0" fmla="*/ 0 w 44"/>
                    <a:gd name="T1" fmla="*/ 24 h 44"/>
                    <a:gd name="T2" fmla="*/ 3 w 44"/>
                    <a:gd name="T3" fmla="*/ 23 h 44"/>
                    <a:gd name="T4" fmla="*/ 8 w 44"/>
                    <a:gd name="T5" fmla="*/ 22 h 44"/>
                    <a:gd name="T6" fmla="*/ 8 w 44"/>
                    <a:gd name="T7" fmla="*/ 12 h 44"/>
                    <a:gd name="T8" fmla="*/ 1 w 44"/>
                    <a:gd name="T9" fmla="*/ 12 h 44"/>
                    <a:gd name="T10" fmla="*/ 1 w 44"/>
                    <a:gd name="T11" fmla="*/ 8 h 44"/>
                    <a:gd name="T12" fmla="*/ 8 w 44"/>
                    <a:gd name="T13" fmla="*/ 8 h 44"/>
                    <a:gd name="T14" fmla="*/ 8 w 44"/>
                    <a:gd name="T15" fmla="*/ 0 h 44"/>
                    <a:gd name="T16" fmla="*/ 12 w 44"/>
                    <a:gd name="T17" fmla="*/ 0 h 44"/>
                    <a:gd name="T18" fmla="*/ 12 w 44"/>
                    <a:gd name="T19" fmla="*/ 8 h 44"/>
                    <a:gd name="T20" fmla="*/ 19 w 44"/>
                    <a:gd name="T21" fmla="*/ 8 h 44"/>
                    <a:gd name="T22" fmla="*/ 19 w 44"/>
                    <a:gd name="T23" fmla="*/ 12 h 44"/>
                    <a:gd name="T24" fmla="*/ 12 w 44"/>
                    <a:gd name="T25" fmla="*/ 12 h 44"/>
                    <a:gd name="T26" fmla="*/ 12 w 44"/>
                    <a:gd name="T27" fmla="*/ 21 h 44"/>
                    <a:gd name="T28" fmla="*/ 16 w 44"/>
                    <a:gd name="T29" fmla="*/ 20 h 44"/>
                    <a:gd name="T30" fmla="*/ 18 w 44"/>
                    <a:gd name="T31" fmla="*/ 19 h 44"/>
                    <a:gd name="T32" fmla="*/ 19 w 44"/>
                    <a:gd name="T33" fmla="*/ 23 h 44"/>
                    <a:gd name="T34" fmla="*/ 16 w 44"/>
                    <a:gd name="T35" fmla="*/ 24 h 44"/>
                    <a:gd name="T36" fmla="*/ 12 w 44"/>
                    <a:gd name="T37" fmla="*/ 25 h 44"/>
                    <a:gd name="T38" fmla="*/ 12 w 44"/>
                    <a:gd name="T39" fmla="*/ 38 h 44"/>
                    <a:gd name="T40" fmla="*/ 12 w 44"/>
                    <a:gd name="T41" fmla="*/ 41 h 44"/>
                    <a:gd name="T42" fmla="*/ 11 w 44"/>
                    <a:gd name="T43" fmla="*/ 42 h 44"/>
                    <a:gd name="T44" fmla="*/ 10 w 44"/>
                    <a:gd name="T45" fmla="*/ 43 h 44"/>
                    <a:gd name="T46" fmla="*/ 8 w 44"/>
                    <a:gd name="T47" fmla="*/ 44 h 44"/>
                    <a:gd name="T48" fmla="*/ 5 w 44"/>
                    <a:gd name="T49" fmla="*/ 44 h 44"/>
                    <a:gd name="T50" fmla="*/ 3 w 44"/>
                    <a:gd name="T51" fmla="*/ 44 h 44"/>
                    <a:gd name="T52" fmla="*/ 2 w 44"/>
                    <a:gd name="T53" fmla="*/ 39 h 44"/>
                    <a:gd name="T54" fmla="*/ 4 w 44"/>
                    <a:gd name="T55" fmla="*/ 39 h 44"/>
                    <a:gd name="T56" fmla="*/ 6 w 44"/>
                    <a:gd name="T57" fmla="*/ 40 h 44"/>
                    <a:gd name="T58" fmla="*/ 7 w 44"/>
                    <a:gd name="T59" fmla="*/ 39 h 44"/>
                    <a:gd name="T60" fmla="*/ 8 w 44"/>
                    <a:gd name="T61" fmla="*/ 39 h 44"/>
                    <a:gd name="T62" fmla="*/ 8 w 44"/>
                    <a:gd name="T63" fmla="*/ 38 h 44"/>
                    <a:gd name="T64" fmla="*/ 8 w 44"/>
                    <a:gd name="T65" fmla="*/ 37 h 44"/>
                    <a:gd name="T66" fmla="*/ 8 w 44"/>
                    <a:gd name="T67" fmla="*/ 27 h 44"/>
                    <a:gd name="T68" fmla="*/ 4 w 44"/>
                    <a:gd name="T69" fmla="*/ 28 h 44"/>
                    <a:gd name="T70" fmla="*/ 1 w 44"/>
                    <a:gd name="T71" fmla="*/ 29 h 44"/>
                    <a:gd name="T72" fmla="*/ 0 w 44"/>
                    <a:gd name="T73" fmla="*/ 24 h 44"/>
                    <a:gd name="T74" fmla="*/ 23 w 44"/>
                    <a:gd name="T75" fmla="*/ 39 h 44"/>
                    <a:gd name="T76" fmla="*/ 24 w 44"/>
                    <a:gd name="T77" fmla="*/ 39 h 44"/>
                    <a:gd name="T78" fmla="*/ 25 w 44"/>
                    <a:gd name="T79" fmla="*/ 39 h 44"/>
                    <a:gd name="T80" fmla="*/ 27 w 44"/>
                    <a:gd name="T81" fmla="*/ 39 h 44"/>
                    <a:gd name="T82" fmla="*/ 28 w 44"/>
                    <a:gd name="T83" fmla="*/ 39 h 44"/>
                    <a:gd name="T84" fmla="*/ 30 w 44"/>
                    <a:gd name="T85" fmla="*/ 39 h 44"/>
                    <a:gd name="T86" fmla="*/ 31 w 44"/>
                    <a:gd name="T87" fmla="*/ 38 h 44"/>
                    <a:gd name="T88" fmla="*/ 31 w 44"/>
                    <a:gd name="T89" fmla="*/ 37 h 44"/>
                    <a:gd name="T90" fmla="*/ 31 w 44"/>
                    <a:gd name="T91" fmla="*/ 35 h 44"/>
                    <a:gd name="T92" fmla="*/ 31 w 44"/>
                    <a:gd name="T93" fmla="*/ 7 h 44"/>
                    <a:gd name="T94" fmla="*/ 19 w 44"/>
                    <a:gd name="T95" fmla="*/ 7 h 44"/>
                    <a:gd name="T96" fmla="*/ 19 w 44"/>
                    <a:gd name="T97" fmla="*/ 3 h 44"/>
                    <a:gd name="T98" fmla="*/ 44 w 44"/>
                    <a:gd name="T99" fmla="*/ 3 h 44"/>
                    <a:gd name="T100" fmla="*/ 44 w 44"/>
                    <a:gd name="T101" fmla="*/ 7 h 44"/>
                    <a:gd name="T102" fmla="*/ 35 w 44"/>
                    <a:gd name="T103" fmla="*/ 7 h 44"/>
                    <a:gd name="T104" fmla="*/ 35 w 44"/>
                    <a:gd name="T105" fmla="*/ 36 h 44"/>
                    <a:gd name="T106" fmla="*/ 35 w 44"/>
                    <a:gd name="T107" fmla="*/ 39 h 44"/>
                    <a:gd name="T108" fmla="*/ 34 w 44"/>
                    <a:gd name="T109" fmla="*/ 41 h 44"/>
                    <a:gd name="T110" fmla="*/ 33 w 44"/>
                    <a:gd name="T111" fmla="*/ 43 h 44"/>
                    <a:gd name="T112" fmla="*/ 29 w 44"/>
                    <a:gd name="T113" fmla="*/ 43 h 44"/>
                    <a:gd name="T114" fmla="*/ 27 w 44"/>
                    <a:gd name="T115" fmla="*/ 44 h 44"/>
                    <a:gd name="T116" fmla="*/ 24 w 44"/>
                    <a:gd name="T117" fmla="*/ 44 h 44"/>
                    <a:gd name="T118" fmla="*/ 23 w 44"/>
                    <a:gd name="T119" fmla="*/ 39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44" h="44">
                      <a:moveTo>
                        <a:pt x="0" y="24"/>
                      </a:moveTo>
                      <a:cubicBezTo>
                        <a:pt x="1" y="24"/>
                        <a:pt x="2" y="24"/>
                        <a:pt x="3" y="23"/>
                      </a:cubicBezTo>
                      <a:cubicBezTo>
                        <a:pt x="5" y="23"/>
                        <a:pt x="6" y="23"/>
                        <a:pt x="8" y="22"/>
                      </a:cubicBezTo>
                      <a:cubicBezTo>
                        <a:pt x="8" y="12"/>
                        <a:pt x="8" y="12"/>
                        <a:pt x="8" y="12"/>
                      </a:cubicBezTo>
                      <a:cubicBezTo>
                        <a:pt x="1" y="12"/>
                        <a:pt x="1" y="12"/>
                        <a:pt x="1" y="12"/>
                      </a:cubicBezTo>
                      <a:cubicBezTo>
                        <a:pt x="1" y="8"/>
                        <a:pt x="1" y="8"/>
                        <a:pt x="1" y="8"/>
                      </a:cubicBezTo>
                      <a:cubicBezTo>
                        <a:pt x="8" y="8"/>
                        <a:pt x="8" y="8"/>
                        <a:pt x="8" y="8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12" y="8"/>
                        <a:pt x="12" y="8"/>
                        <a:pt x="12" y="8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19" y="12"/>
                        <a:pt x="19" y="12"/>
                        <a:pt x="19" y="12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12" y="21"/>
                        <a:pt x="12" y="21"/>
                        <a:pt x="12" y="21"/>
                      </a:cubicBezTo>
                      <a:cubicBezTo>
                        <a:pt x="13" y="20"/>
                        <a:pt x="14" y="20"/>
                        <a:pt x="16" y="20"/>
                      </a:cubicBezTo>
                      <a:cubicBezTo>
                        <a:pt x="17" y="19"/>
                        <a:pt x="18" y="19"/>
                        <a:pt x="18" y="19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8" y="23"/>
                        <a:pt x="17" y="23"/>
                        <a:pt x="16" y="24"/>
                      </a:cubicBezTo>
                      <a:cubicBezTo>
                        <a:pt x="15" y="24"/>
                        <a:pt x="13" y="25"/>
                        <a:pt x="12" y="25"/>
                      </a:cubicBezTo>
                      <a:cubicBezTo>
                        <a:pt x="12" y="38"/>
                        <a:pt x="12" y="38"/>
                        <a:pt x="12" y="38"/>
                      </a:cubicBezTo>
                      <a:cubicBezTo>
                        <a:pt x="12" y="39"/>
                        <a:pt x="12" y="40"/>
                        <a:pt x="12" y="41"/>
                      </a:cubicBezTo>
                      <a:cubicBezTo>
                        <a:pt x="12" y="41"/>
                        <a:pt x="11" y="42"/>
                        <a:pt x="11" y="42"/>
                      </a:cubicBezTo>
                      <a:cubicBezTo>
                        <a:pt x="11" y="42"/>
                        <a:pt x="10" y="43"/>
                        <a:pt x="10" y="43"/>
                      </a:cubicBezTo>
                      <a:cubicBezTo>
                        <a:pt x="9" y="43"/>
                        <a:pt x="9" y="43"/>
                        <a:pt x="8" y="44"/>
                      </a:cubicBezTo>
                      <a:cubicBezTo>
                        <a:pt x="7" y="44"/>
                        <a:pt x="6" y="44"/>
                        <a:pt x="5" y="44"/>
                      </a:cubicBezTo>
                      <a:cubicBezTo>
                        <a:pt x="4" y="44"/>
                        <a:pt x="4" y="44"/>
                        <a:pt x="3" y="44"/>
                      </a:cubicBezTo>
                      <a:cubicBezTo>
                        <a:pt x="2" y="39"/>
                        <a:pt x="2" y="39"/>
                        <a:pt x="2" y="39"/>
                      </a:cubicBezTo>
                      <a:cubicBezTo>
                        <a:pt x="2" y="39"/>
                        <a:pt x="3" y="39"/>
                        <a:pt x="4" y="39"/>
                      </a:cubicBezTo>
                      <a:cubicBezTo>
                        <a:pt x="4" y="40"/>
                        <a:pt x="5" y="40"/>
                        <a:pt x="6" y="40"/>
                      </a:cubicBezTo>
                      <a:cubicBezTo>
                        <a:pt x="6" y="40"/>
                        <a:pt x="7" y="39"/>
                        <a:pt x="7" y="39"/>
                      </a:cubicBezTo>
                      <a:cubicBezTo>
                        <a:pt x="7" y="39"/>
                        <a:pt x="7" y="39"/>
                        <a:pt x="8" y="39"/>
                      </a:cubicBezTo>
                      <a:cubicBezTo>
                        <a:pt x="8" y="39"/>
                        <a:pt x="8" y="39"/>
                        <a:pt x="8" y="38"/>
                      </a:cubicBezTo>
                      <a:cubicBezTo>
                        <a:pt x="8" y="38"/>
                        <a:pt x="8" y="38"/>
                        <a:pt x="8" y="37"/>
                      </a:cubicBezTo>
                      <a:cubicBezTo>
                        <a:pt x="8" y="27"/>
                        <a:pt x="8" y="27"/>
                        <a:pt x="8" y="27"/>
                      </a:cubicBezTo>
                      <a:cubicBezTo>
                        <a:pt x="7" y="27"/>
                        <a:pt x="5" y="27"/>
                        <a:pt x="4" y="28"/>
                      </a:cubicBezTo>
                      <a:cubicBezTo>
                        <a:pt x="3" y="28"/>
                        <a:pt x="2" y="28"/>
                        <a:pt x="1" y="29"/>
                      </a:cubicBezTo>
                      <a:lnTo>
                        <a:pt x="0" y="24"/>
                      </a:lnTo>
                      <a:close/>
                      <a:moveTo>
                        <a:pt x="23" y="39"/>
                      </a:moveTo>
                      <a:cubicBezTo>
                        <a:pt x="23" y="39"/>
                        <a:pt x="24" y="39"/>
                        <a:pt x="24" y="39"/>
                      </a:cubicBezTo>
                      <a:cubicBezTo>
                        <a:pt x="24" y="39"/>
                        <a:pt x="25" y="39"/>
                        <a:pt x="25" y="39"/>
                      </a:cubicBezTo>
                      <a:cubicBezTo>
                        <a:pt x="26" y="39"/>
                        <a:pt x="26" y="39"/>
                        <a:pt x="27" y="39"/>
                      </a:cubicBezTo>
                      <a:cubicBezTo>
                        <a:pt x="27" y="39"/>
                        <a:pt x="27" y="39"/>
                        <a:pt x="28" y="39"/>
                      </a:cubicBezTo>
                      <a:cubicBezTo>
                        <a:pt x="29" y="39"/>
                        <a:pt x="29" y="39"/>
                        <a:pt x="30" y="39"/>
                      </a:cubicBezTo>
                      <a:cubicBezTo>
                        <a:pt x="30" y="39"/>
                        <a:pt x="30" y="39"/>
                        <a:pt x="31" y="38"/>
                      </a:cubicBezTo>
                      <a:cubicBezTo>
                        <a:pt x="31" y="38"/>
                        <a:pt x="31" y="38"/>
                        <a:pt x="31" y="37"/>
                      </a:cubicBezTo>
                      <a:cubicBezTo>
                        <a:pt x="31" y="37"/>
                        <a:pt x="31" y="36"/>
                        <a:pt x="31" y="35"/>
                      </a:cubicBezTo>
                      <a:cubicBezTo>
                        <a:pt x="31" y="7"/>
                        <a:pt x="31" y="7"/>
                        <a:pt x="31" y="7"/>
                      </a:cubicBez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19" y="3"/>
                        <a:pt x="19" y="3"/>
                        <a:pt x="19" y="3"/>
                      </a:cubicBezTo>
                      <a:cubicBezTo>
                        <a:pt x="44" y="3"/>
                        <a:pt x="44" y="3"/>
                        <a:pt x="44" y="3"/>
                      </a:cubicBezTo>
                      <a:cubicBezTo>
                        <a:pt x="44" y="7"/>
                        <a:pt x="44" y="7"/>
                        <a:pt x="44" y="7"/>
                      </a:cubicBezTo>
                      <a:cubicBezTo>
                        <a:pt x="35" y="7"/>
                        <a:pt x="35" y="7"/>
                        <a:pt x="35" y="7"/>
                      </a:cubicBezTo>
                      <a:cubicBezTo>
                        <a:pt x="35" y="36"/>
                        <a:pt x="35" y="36"/>
                        <a:pt x="35" y="36"/>
                      </a:cubicBezTo>
                      <a:cubicBezTo>
                        <a:pt x="35" y="37"/>
                        <a:pt x="35" y="38"/>
                        <a:pt x="35" y="39"/>
                      </a:cubicBezTo>
                      <a:cubicBezTo>
                        <a:pt x="35" y="40"/>
                        <a:pt x="35" y="41"/>
                        <a:pt x="34" y="41"/>
                      </a:cubicBezTo>
                      <a:cubicBezTo>
                        <a:pt x="34" y="42"/>
                        <a:pt x="33" y="42"/>
                        <a:pt x="33" y="43"/>
                      </a:cubicBezTo>
                      <a:cubicBezTo>
                        <a:pt x="32" y="43"/>
                        <a:pt x="31" y="43"/>
                        <a:pt x="29" y="43"/>
                      </a:cubicBezTo>
                      <a:cubicBezTo>
                        <a:pt x="28" y="43"/>
                        <a:pt x="27" y="43"/>
                        <a:pt x="27" y="44"/>
                      </a:cubicBezTo>
                      <a:cubicBezTo>
                        <a:pt x="26" y="44"/>
                        <a:pt x="25" y="44"/>
                        <a:pt x="24" y="44"/>
                      </a:cubicBezTo>
                      <a:lnTo>
                        <a:pt x="23" y="39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0" name="任意多边形: 形状 129">
                  <a:extLst>
                    <a:ext uri="{FF2B5EF4-FFF2-40B4-BE49-F238E27FC236}">
                      <a16:creationId xmlns:a16="http://schemas.microsoft.com/office/drawing/2014/main" id="{05FD989D-EAA7-50B1-3DE6-196CEBCF5C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393238" y="13517563"/>
                  <a:ext cx="136525" cy="142875"/>
                </a:xfrm>
                <a:custGeom>
                  <a:avLst/>
                  <a:gdLst>
                    <a:gd name="T0" fmla="*/ 22 w 43"/>
                    <a:gd name="T1" fmla="*/ 0 h 45"/>
                    <a:gd name="T2" fmla="*/ 22 w 43"/>
                    <a:gd name="T3" fmla="*/ 7 h 45"/>
                    <a:gd name="T4" fmla="*/ 39 w 43"/>
                    <a:gd name="T5" fmla="*/ 7 h 45"/>
                    <a:gd name="T6" fmla="*/ 39 w 43"/>
                    <a:gd name="T7" fmla="*/ 11 h 45"/>
                    <a:gd name="T8" fmla="*/ 22 w 43"/>
                    <a:gd name="T9" fmla="*/ 11 h 45"/>
                    <a:gd name="T10" fmla="*/ 22 w 43"/>
                    <a:gd name="T11" fmla="*/ 18 h 45"/>
                    <a:gd name="T12" fmla="*/ 43 w 43"/>
                    <a:gd name="T13" fmla="*/ 18 h 45"/>
                    <a:gd name="T14" fmla="*/ 43 w 43"/>
                    <a:gd name="T15" fmla="*/ 22 h 45"/>
                    <a:gd name="T16" fmla="*/ 22 w 43"/>
                    <a:gd name="T17" fmla="*/ 22 h 45"/>
                    <a:gd name="T18" fmla="*/ 22 w 43"/>
                    <a:gd name="T19" fmla="*/ 25 h 45"/>
                    <a:gd name="T20" fmla="*/ 25 w 43"/>
                    <a:gd name="T21" fmla="*/ 26 h 45"/>
                    <a:gd name="T22" fmla="*/ 28 w 43"/>
                    <a:gd name="T23" fmla="*/ 28 h 45"/>
                    <a:gd name="T24" fmla="*/ 32 w 43"/>
                    <a:gd name="T25" fmla="*/ 30 h 45"/>
                    <a:gd name="T26" fmla="*/ 35 w 43"/>
                    <a:gd name="T27" fmla="*/ 31 h 45"/>
                    <a:gd name="T28" fmla="*/ 39 w 43"/>
                    <a:gd name="T29" fmla="*/ 33 h 45"/>
                    <a:gd name="T30" fmla="*/ 41 w 43"/>
                    <a:gd name="T31" fmla="*/ 35 h 45"/>
                    <a:gd name="T32" fmla="*/ 39 w 43"/>
                    <a:gd name="T33" fmla="*/ 38 h 45"/>
                    <a:gd name="T34" fmla="*/ 36 w 43"/>
                    <a:gd name="T35" fmla="*/ 36 h 45"/>
                    <a:gd name="T36" fmla="*/ 31 w 43"/>
                    <a:gd name="T37" fmla="*/ 34 h 45"/>
                    <a:gd name="T38" fmla="*/ 27 w 43"/>
                    <a:gd name="T39" fmla="*/ 31 h 45"/>
                    <a:gd name="T40" fmla="*/ 22 w 43"/>
                    <a:gd name="T41" fmla="*/ 29 h 45"/>
                    <a:gd name="T42" fmla="*/ 22 w 43"/>
                    <a:gd name="T43" fmla="*/ 45 h 45"/>
                    <a:gd name="T44" fmla="*/ 18 w 43"/>
                    <a:gd name="T45" fmla="*/ 45 h 45"/>
                    <a:gd name="T46" fmla="*/ 18 w 43"/>
                    <a:gd name="T47" fmla="*/ 22 h 45"/>
                    <a:gd name="T48" fmla="*/ 0 w 43"/>
                    <a:gd name="T49" fmla="*/ 22 h 45"/>
                    <a:gd name="T50" fmla="*/ 0 w 43"/>
                    <a:gd name="T51" fmla="*/ 18 h 45"/>
                    <a:gd name="T52" fmla="*/ 18 w 43"/>
                    <a:gd name="T53" fmla="*/ 18 h 45"/>
                    <a:gd name="T54" fmla="*/ 18 w 43"/>
                    <a:gd name="T55" fmla="*/ 0 h 45"/>
                    <a:gd name="T56" fmla="*/ 22 w 43"/>
                    <a:gd name="T57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43" h="45">
                      <a:moveTo>
                        <a:pt x="22" y="0"/>
                      </a:moveTo>
                      <a:cubicBezTo>
                        <a:pt x="22" y="7"/>
                        <a:pt x="22" y="7"/>
                        <a:pt x="22" y="7"/>
                      </a:cubicBezTo>
                      <a:cubicBezTo>
                        <a:pt x="39" y="7"/>
                        <a:pt x="39" y="7"/>
                        <a:pt x="39" y="7"/>
                      </a:cubicBezTo>
                      <a:cubicBezTo>
                        <a:pt x="39" y="11"/>
                        <a:pt x="39" y="11"/>
                        <a:pt x="39" y="11"/>
                      </a:cubicBezTo>
                      <a:cubicBezTo>
                        <a:pt x="22" y="11"/>
                        <a:pt x="22" y="11"/>
                        <a:pt x="22" y="11"/>
                      </a:cubicBezTo>
                      <a:cubicBezTo>
                        <a:pt x="22" y="18"/>
                        <a:pt x="22" y="18"/>
                        <a:pt x="22" y="18"/>
                      </a:cubicBezTo>
                      <a:cubicBezTo>
                        <a:pt x="43" y="18"/>
                        <a:pt x="43" y="18"/>
                        <a:pt x="43" y="18"/>
                      </a:cubicBezTo>
                      <a:cubicBezTo>
                        <a:pt x="43" y="22"/>
                        <a:pt x="43" y="22"/>
                        <a:pt x="43" y="22"/>
                      </a:cubicBezTo>
                      <a:cubicBezTo>
                        <a:pt x="22" y="22"/>
                        <a:pt x="22" y="22"/>
                        <a:pt x="22" y="22"/>
                      </a:cubicBezTo>
                      <a:cubicBezTo>
                        <a:pt x="22" y="25"/>
                        <a:pt x="22" y="25"/>
                        <a:pt x="22" y="25"/>
                      </a:cubicBezTo>
                      <a:cubicBezTo>
                        <a:pt x="23" y="25"/>
                        <a:pt x="24" y="26"/>
                        <a:pt x="25" y="26"/>
                      </a:cubicBezTo>
                      <a:cubicBezTo>
                        <a:pt x="26" y="27"/>
                        <a:pt x="27" y="27"/>
                        <a:pt x="28" y="28"/>
                      </a:cubicBezTo>
                      <a:cubicBezTo>
                        <a:pt x="29" y="28"/>
                        <a:pt x="31" y="29"/>
                        <a:pt x="32" y="30"/>
                      </a:cubicBezTo>
                      <a:cubicBezTo>
                        <a:pt x="33" y="30"/>
                        <a:pt x="34" y="31"/>
                        <a:pt x="35" y="31"/>
                      </a:cubicBezTo>
                      <a:cubicBezTo>
                        <a:pt x="37" y="32"/>
                        <a:pt x="38" y="33"/>
                        <a:pt x="39" y="33"/>
                      </a:cubicBezTo>
                      <a:cubicBezTo>
                        <a:pt x="39" y="34"/>
                        <a:pt x="40" y="34"/>
                        <a:pt x="41" y="35"/>
                      </a:cubicBezTo>
                      <a:cubicBezTo>
                        <a:pt x="39" y="38"/>
                        <a:pt x="39" y="38"/>
                        <a:pt x="39" y="38"/>
                      </a:cubicBezTo>
                      <a:cubicBezTo>
                        <a:pt x="38" y="38"/>
                        <a:pt x="37" y="37"/>
                        <a:pt x="36" y="36"/>
                      </a:cubicBezTo>
                      <a:cubicBezTo>
                        <a:pt x="34" y="36"/>
                        <a:pt x="33" y="35"/>
                        <a:pt x="31" y="34"/>
                      </a:cubicBezTo>
                      <a:cubicBezTo>
                        <a:pt x="30" y="33"/>
                        <a:pt x="28" y="32"/>
                        <a:pt x="27" y="31"/>
                      </a:cubicBezTo>
                      <a:cubicBezTo>
                        <a:pt x="25" y="31"/>
                        <a:pt x="24" y="30"/>
                        <a:pt x="22" y="29"/>
                      </a:cubicBezTo>
                      <a:cubicBezTo>
                        <a:pt x="22" y="45"/>
                        <a:pt x="22" y="45"/>
                        <a:pt x="22" y="45"/>
                      </a:cubicBezTo>
                      <a:cubicBezTo>
                        <a:pt x="18" y="45"/>
                        <a:pt x="18" y="45"/>
                        <a:pt x="18" y="45"/>
                      </a:cubicBezTo>
                      <a:cubicBezTo>
                        <a:pt x="18" y="22"/>
                        <a:pt x="18" y="22"/>
                        <a:pt x="18" y="22"/>
                      </a:cubicBezTo>
                      <a:cubicBezTo>
                        <a:pt x="0" y="22"/>
                        <a:pt x="0" y="22"/>
                        <a:pt x="0" y="22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18" y="18"/>
                        <a:pt x="18" y="18"/>
                        <a:pt x="18" y="18"/>
                      </a:cubicBezTo>
                      <a:cubicBezTo>
                        <a:pt x="18" y="0"/>
                        <a:pt x="18" y="0"/>
                        <a:pt x="18" y="0"/>
                      </a:cubicBez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id="{3206AD9C-4ADD-3E42-E048-094868850E48}"/>
                  </a:ext>
                </a:extLst>
              </p:cNvPr>
              <p:cNvGrpSpPr/>
              <p:nvPr/>
            </p:nvGrpSpPr>
            <p:grpSpPr>
              <a:xfrm>
                <a:off x="6132513" y="171450"/>
                <a:ext cx="2436813" cy="1230313"/>
                <a:chOff x="6132513" y="8070850"/>
                <a:chExt cx="2436813" cy="1230313"/>
              </a:xfrm>
            </p:grpSpPr>
            <p:sp>
              <p:nvSpPr>
                <p:cNvPr id="131" name="任意多边形: 形状 130">
                  <a:extLst>
                    <a:ext uri="{FF2B5EF4-FFF2-40B4-BE49-F238E27FC236}">
                      <a16:creationId xmlns:a16="http://schemas.microsoft.com/office/drawing/2014/main" id="{C81BB47F-D241-7E22-5913-3DBF9C993C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32513" y="8070850"/>
                  <a:ext cx="1096963" cy="1093788"/>
                </a:xfrm>
                <a:custGeom>
                  <a:avLst/>
                  <a:gdLst>
                    <a:gd name="T0" fmla="*/ 291 w 691"/>
                    <a:gd name="T1" fmla="*/ 0 h 689"/>
                    <a:gd name="T2" fmla="*/ 387 w 691"/>
                    <a:gd name="T3" fmla="*/ 176 h 689"/>
                    <a:gd name="T4" fmla="*/ 551 w 691"/>
                    <a:gd name="T5" fmla="*/ 64 h 689"/>
                    <a:gd name="T6" fmla="*/ 495 w 691"/>
                    <a:gd name="T7" fmla="*/ 253 h 689"/>
                    <a:gd name="T8" fmla="*/ 691 w 691"/>
                    <a:gd name="T9" fmla="*/ 291 h 689"/>
                    <a:gd name="T10" fmla="*/ 515 w 691"/>
                    <a:gd name="T11" fmla="*/ 385 h 689"/>
                    <a:gd name="T12" fmla="*/ 627 w 691"/>
                    <a:gd name="T13" fmla="*/ 551 h 689"/>
                    <a:gd name="T14" fmla="*/ 435 w 691"/>
                    <a:gd name="T15" fmla="*/ 493 h 689"/>
                    <a:gd name="T16" fmla="*/ 399 w 691"/>
                    <a:gd name="T17" fmla="*/ 689 h 689"/>
                    <a:gd name="T18" fmla="*/ 303 w 691"/>
                    <a:gd name="T19" fmla="*/ 515 h 689"/>
                    <a:gd name="T20" fmla="*/ 140 w 691"/>
                    <a:gd name="T21" fmla="*/ 627 h 689"/>
                    <a:gd name="T22" fmla="*/ 196 w 691"/>
                    <a:gd name="T23" fmla="*/ 435 h 689"/>
                    <a:gd name="T24" fmla="*/ 0 w 691"/>
                    <a:gd name="T25" fmla="*/ 397 h 689"/>
                    <a:gd name="T26" fmla="*/ 176 w 691"/>
                    <a:gd name="T27" fmla="*/ 303 h 689"/>
                    <a:gd name="T28" fmla="*/ 64 w 691"/>
                    <a:gd name="T29" fmla="*/ 140 h 689"/>
                    <a:gd name="T30" fmla="*/ 255 w 691"/>
                    <a:gd name="T31" fmla="*/ 196 h 689"/>
                    <a:gd name="T32" fmla="*/ 291 w 691"/>
                    <a:gd name="T33" fmla="*/ 0 h 6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91" h="689">
                      <a:moveTo>
                        <a:pt x="291" y="0"/>
                      </a:moveTo>
                      <a:lnTo>
                        <a:pt x="387" y="176"/>
                      </a:lnTo>
                      <a:lnTo>
                        <a:pt x="551" y="64"/>
                      </a:lnTo>
                      <a:lnTo>
                        <a:pt x="495" y="253"/>
                      </a:lnTo>
                      <a:lnTo>
                        <a:pt x="691" y="291"/>
                      </a:lnTo>
                      <a:lnTo>
                        <a:pt x="515" y="385"/>
                      </a:lnTo>
                      <a:lnTo>
                        <a:pt x="627" y="551"/>
                      </a:lnTo>
                      <a:lnTo>
                        <a:pt x="435" y="493"/>
                      </a:lnTo>
                      <a:lnTo>
                        <a:pt x="399" y="689"/>
                      </a:lnTo>
                      <a:lnTo>
                        <a:pt x="303" y="515"/>
                      </a:lnTo>
                      <a:lnTo>
                        <a:pt x="140" y="627"/>
                      </a:lnTo>
                      <a:lnTo>
                        <a:pt x="196" y="435"/>
                      </a:lnTo>
                      <a:lnTo>
                        <a:pt x="0" y="397"/>
                      </a:lnTo>
                      <a:lnTo>
                        <a:pt x="176" y="303"/>
                      </a:lnTo>
                      <a:lnTo>
                        <a:pt x="64" y="140"/>
                      </a:lnTo>
                      <a:lnTo>
                        <a:pt x="255" y="196"/>
                      </a:lnTo>
                      <a:lnTo>
                        <a:pt x="291" y="0"/>
                      </a:lnTo>
                      <a:close/>
                    </a:path>
                  </a:pathLst>
                </a:custGeom>
                <a:solidFill>
                  <a:srgbClr val="FEE3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2" name="任意多边形: 形状 131">
                  <a:extLst>
                    <a:ext uri="{FF2B5EF4-FFF2-40B4-BE49-F238E27FC236}">
                      <a16:creationId xmlns:a16="http://schemas.microsoft.com/office/drawing/2014/main" id="{08BE6ADF-B6F9-E287-2B51-B11BF2F205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73788" y="8128000"/>
                  <a:ext cx="2395538" cy="1173163"/>
                </a:xfrm>
                <a:custGeom>
                  <a:avLst/>
                  <a:gdLst>
                    <a:gd name="T0" fmla="*/ 736 w 756"/>
                    <a:gd name="T1" fmla="*/ 83 h 370"/>
                    <a:gd name="T2" fmla="*/ 415 w 756"/>
                    <a:gd name="T3" fmla="*/ 313 h 370"/>
                    <a:gd name="T4" fmla="*/ 20 w 756"/>
                    <a:gd name="T5" fmla="*/ 287 h 370"/>
                    <a:gd name="T6" fmla="*/ 342 w 756"/>
                    <a:gd name="T7" fmla="*/ 56 h 370"/>
                    <a:gd name="T8" fmla="*/ 736 w 756"/>
                    <a:gd name="T9" fmla="*/ 83 h 3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6" h="370">
                      <a:moveTo>
                        <a:pt x="736" y="83"/>
                      </a:moveTo>
                      <a:cubicBezTo>
                        <a:pt x="756" y="154"/>
                        <a:pt x="612" y="257"/>
                        <a:pt x="415" y="313"/>
                      </a:cubicBezTo>
                      <a:cubicBezTo>
                        <a:pt x="217" y="370"/>
                        <a:pt x="41" y="358"/>
                        <a:pt x="20" y="287"/>
                      </a:cubicBezTo>
                      <a:cubicBezTo>
                        <a:pt x="0" y="216"/>
                        <a:pt x="144" y="113"/>
                        <a:pt x="342" y="56"/>
                      </a:cubicBezTo>
                      <a:cubicBezTo>
                        <a:pt x="539" y="0"/>
                        <a:pt x="716" y="12"/>
                        <a:pt x="736" y="83"/>
                      </a:cubicBezTo>
                      <a:close/>
                    </a:path>
                  </a:pathLst>
                </a:custGeom>
                <a:solidFill>
                  <a:srgbClr val="D600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3" name="任意多边形: 形状 132">
                  <a:extLst>
                    <a:ext uri="{FF2B5EF4-FFF2-40B4-BE49-F238E27FC236}">
                      <a16:creationId xmlns:a16="http://schemas.microsoft.com/office/drawing/2014/main" id="{286C30E8-A3DF-E197-ABE7-74ECB2A3C18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167438" y="8175625"/>
                  <a:ext cx="2376488" cy="1065213"/>
                </a:xfrm>
                <a:custGeom>
                  <a:avLst/>
                  <a:gdLst>
                    <a:gd name="T0" fmla="*/ 187 w 750"/>
                    <a:gd name="T1" fmla="*/ 336 h 336"/>
                    <a:gd name="T2" fmla="*/ 153 w 750"/>
                    <a:gd name="T3" fmla="*/ 335 h 336"/>
                    <a:gd name="T4" fmla="*/ 21 w 750"/>
                    <a:gd name="T5" fmla="*/ 272 h 336"/>
                    <a:gd name="T6" fmla="*/ 343 w 750"/>
                    <a:gd name="T7" fmla="*/ 40 h 336"/>
                    <a:gd name="T8" fmla="*/ 607 w 750"/>
                    <a:gd name="T9" fmla="*/ 5 h 336"/>
                    <a:gd name="T10" fmla="*/ 740 w 750"/>
                    <a:gd name="T11" fmla="*/ 68 h 336"/>
                    <a:gd name="T12" fmla="*/ 660 w 750"/>
                    <a:gd name="T13" fmla="*/ 190 h 336"/>
                    <a:gd name="T14" fmla="*/ 417 w 750"/>
                    <a:gd name="T15" fmla="*/ 300 h 336"/>
                    <a:gd name="T16" fmla="*/ 187 w 750"/>
                    <a:gd name="T17" fmla="*/ 336 h 336"/>
                    <a:gd name="T18" fmla="*/ 573 w 750"/>
                    <a:gd name="T19" fmla="*/ 8 h 336"/>
                    <a:gd name="T20" fmla="*/ 344 w 750"/>
                    <a:gd name="T21" fmla="*/ 43 h 336"/>
                    <a:gd name="T22" fmla="*/ 24 w 750"/>
                    <a:gd name="T23" fmla="*/ 271 h 336"/>
                    <a:gd name="T24" fmla="*/ 153 w 750"/>
                    <a:gd name="T25" fmla="*/ 331 h 336"/>
                    <a:gd name="T26" fmla="*/ 416 w 750"/>
                    <a:gd name="T27" fmla="*/ 297 h 336"/>
                    <a:gd name="T28" fmla="*/ 658 w 750"/>
                    <a:gd name="T29" fmla="*/ 187 h 336"/>
                    <a:gd name="T30" fmla="*/ 736 w 750"/>
                    <a:gd name="T31" fmla="*/ 69 h 336"/>
                    <a:gd name="T32" fmla="*/ 736 w 750"/>
                    <a:gd name="T33" fmla="*/ 69 h 336"/>
                    <a:gd name="T34" fmla="*/ 607 w 750"/>
                    <a:gd name="T35" fmla="*/ 9 h 336"/>
                    <a:gd name="T36" fmla="*/ 573 w 750"/>
                    <a:gd name="T37" fmla="*/ 8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750" h="336">
                      <a:moveTo>
                        <a:pt x="187" y="336"/>
                      </a:moveTo>
                      <a:cubicBezTo>
                        <a:pt x="175" y="336"/>
                        <a:pt x="164" y="335"/>
                        <a:pt x="153" y="335"/>
                      </a:cubicBezTo>
                      <a:cubicBezTo>
                        <a:pt x="78" y="329"/>
                        <a:pt x="31" y="307"/>
                        <a:pt x="21" y="272"/>
                      </a:cubicBezTo>
                      <a:cubicBezTo>
                        <a:pt x="0" y="200"/>
                        <a:pt x="145" y="96"/>
                        <a:pt x="343" y="40"/>
                      </a:cubicBezTo>
                      <a:cubicBezTo>
                        <a:pt x="439" y="12"/>
                        <a:pt x="533" y="0"/>
                        <a:pt x="607" y="5"/>
                      </a:cubicBezTo>
                      <a:cubicBezTo>
                        <a:pt x="683" y="10"/>
                        <a:pt x="730" y="32"/>
                        <a:pt x="740" y="68"/>
                      </a:cubicBezTo>
                      <a:cubicBezTo>
                        <a:pt x="750" y="103"/>
                        <a:pt x="722" y="146"/>
                        <a:pt x="660" y="190"/>
                      </a:cubicBezTo>
                      <a:cubicBezTo>
                        <a:pt x="599" y="234"/>
                        <a:pt x="513" y="273"/>
                        <a:pt x="417" y="300"/>
                      </a:cubicBezTo>
                      <a:cubicBezTo>
                        <a:pt x="336" y="323"/>
                        <a:pt x="255" y="336"/>
                        <a:pt x="187" y="336"/>
                      </a:cubicBezTo>
                      <a:close/>
                      <a:moveTo>
                        <a:pt x="573" y="8"/>
                      </a:moveTo>
                      <a:cubicBezTo>
                        <a:pt x="505" y="8"/>
                        <a:pt x="425" y="20"/>
                        <a:pt x="344" y="43"/>
                      </a:cubicBezTo>
                      <a:cubicBezTo>
                        <a:pt x="148" y="99"/>
                        <a:pt x="4" y="201"/>
                        <a:pt x="24" y="271"/>
                      </a:cubicBezTo>
                      <a:cubicBezTo>
                        <a:pt x="34" y="305"/>
                        <a:pt x="79" y="326"/>
                        <a:pt x="153" y="331"/>
                      </a:cubicBezTo>
                      <a:cubicBezTo>
                        <a:pt x="227" y="336"/>
                        <a:pt x="321" y="324"/>
                        <a:pt x="416" y="297"/>
                      </a:cubicBezTo>
                      <a:cubicBezTo>
                        <a:pt x="512" y="269"/>
                        <a:pt x="597" y="231"/>
                        <a:pt x="658" y="187"/>
                      </a:cubicBezTo>
                      <a:cubicBezTo>
                        <a:pt x="718" y="144"/>
                        <a:pt x="746" y="102"/>
                        <a:pt x="736" y="69"/>
                      </a:cubicBezTo>
                      <a:cubicBezTo>
                        <a:pt x="736" y="69"/>
                        <a:pt x="736" y="69"/>
                        <a:pt x="736" y="69"/>
                      </a:cubicBezTo>
                      <a:cubicBezTo>
                        <a:pt x="727" y="35"/>
                        <a:pt x="681" y="14"/>
                        <a:pt x="607" y="9"/>
                      </a:cubicBezTo>
                      <a:cubicBezTo>
                        <a:pt x="596" y="8"/>
                        <a:pt x="585" y="8"/>
                        <a:pt x="573" y="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4" name="任意多边形: 形状 133">
                  <a:extLst>
                    <a:ext uri="{FF2B5EF4-FFF2-40B4-BE49-F238E27FC236}">
                      <a16:creationId xmlns:a16="http://schemas.microsoft.com/office/drawing/2014/main" id="{3AD49D72-CE85-C058-D616-20C2CE30F0E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702426" y="8691563"/>
                  <a:ext cx="336550" cy="330200"/>
                </a:xfrm>
                <a:custGeom>
                  <a:avLst/>
                  <a:gdLst>
                    <a:gd name="T0" fmla="*/ 20 w 106"/>
                    <a:gd name="T1" fmla="*/ 79 h 104"/>
                    <a:gd name="T2" fmla="*/ 14 w 106"/>
                    <a:gd name="T3" fmla="*/ 50 h 104"/>
                    <a:gd name="T4" fmla="*/ 2 w 106"/>
                    <a:gd name="T5" fmla="*/ 37 h 104"/>
                    <a:gd name="T6" fmla="*/ 15 w 106"/>
                    <a:gd name="T7" fmla="*/ 24 h 104"/>
                    <a:gd name="T8" fmla="*/ 8 w 106"/>
                    <a:gd name="T9" fmla="*/ 13 h 104"/>
                    <a:gd name="T10" fmla="*/ 17 w 106"/>
                    <a:gd name="T11" fmla="*/ 12 h 104"/>
                    <a:gd name="T12" fmla="*/ 22 w 106"/>
                    <a:gd name="T13" fmla="*/ 19 h 104"/>
                    <a:gd name="T14" fmla="*/ 35 w 106"/>
                    <a:gd name="T15" fmla="*/ 19 h 104"/>
                    <a:gd name="T16" fmla="*/ 18 w 106"/>
                    <a:gd name="T17" fmla="*/ 32 h 104"/>
                    <a:gd name="T18" fmla="*/ 38 w 106"/>
                    <a:gd name="T19" fmla="*/ 40 h 104"/>
                    <a:gd name="T20" fmla="*/ 45 w 106"/>
                    <a:gd name="T21" fmla="*/ 68 h 104"/>
                    <a:gd name="T22" fmla="*/ 49 w 106"/>
                    <a:gd name="T23" fmla="*/ 83 h 104"/>
                    <a:gd name="T24" fmla="*/ 43 w 106"/>
                    <a:gd name="T25" fmla="*/ 96 h 104"/>
                    <a:gd name="T26" fmla="*/ 35 w 106"/>
                    <a:gd name="T27" fmla="*/ 98 h 104"/>
                    <a:gd name="T28" fmla="*/ 34 w 106"/>
                    <a:gd name="T29" fmla="*/ 90 h 104"/>
                    <a:gd name="T30" fmla="*/ 40 w 106"/>
                    <a:gd name="T31" fmla="*/ 88 h 104"/>
                    <a:gd name="T32" fmla="*/ 41 w 106"/>
                    <a:gd name="T33" fmla="*/ 85 h 104"/>
                    <a:gd name="T34" fmla="*/ 39 w 106"/>
                    <a:gd name="T35" fmla="*/ 75 h 104"/>
                    <a:gd name="T36" fmla="*/ 33 w 106"/>
                    <a:gd name="T37" fmla="*/ 50 h 104"/>
                    <a:gd name="T38" fmla="*/ 26 w 106"/>
                    <a:gd name="T39" fmla="*/ 67 h 104"/>
                    <a:gd name="T40" fmla="*/ 26 w 106"/>
                    <a:gd name="T41" fmla="*/ 104 h 104"/>
                    <a:gd name="T42" fmla="*/ 35 w 106"/>
                    <a:gd name="T43" fmla="*/ 34 h 104"/>
                    <a:gd name="T44" fmla="*/ 43 w 106"/>
                    <a:gd name="T45" fmla="*/ 1 h 104"/>
                    <a:gd name="T46" fmla="*/ 51 w 106"/>
                    <a:gd name="T47" fmla="*/ 5 h 104"/>
                    <a:gd name="T48" fmla="*/ 84 w 106"/>
                    <a:gd name="T49" fmla="*/ 0 h 104"/>
                    <a:gd name="T50" fmla="*/ 49 w 106"/>
                    <a:gd name="T51" fmla="*/ 19 h 104"/>
                    <a:gd name="T52" fmla="*/ 43 w 106"/>
                    <a:gd name="T53" fmla="*/ 38 h 104"/>
                    <a:gd name="T54" fmla="*/ 57 w 106"/>
                    <a:gd name="T55" fmla="*/ 87 h 104"/>
                    <a:gd name="T56" fmla="*/ 58 w 106"/>
                    <a:gd name="T57" fmla="*/ 81 h 104"/>
                    <a:gd name="T58" fmla="*/ 65 w 106"/>
                    <a:gd name="T59" fmla="*/ 26 h 104"/>
                    <a:gd name="T60" fmla="*/ 82 w 106"/>
                    <a:gd name="T61" fmla="*/ 15 h 104"/>
                    <a:gd name="T62" fmla="*/ 80 w 106"/>
                    <a:gd name="T63" fmla="*/ 27 h 104"/>
                    <a:gd name="T64" fmla="*/ 70 w 106"/>
                    <a:gd name="T65" fmla="*/ 32 h 104"/>
                    <a:gd name="T66" fmla="*/ 73 w 106"/>
                    <a:gd name="T67" fmla="*/ 40 h 104"/>
                    <a:gd name="T68" fmla="*/ 79 w 106"/>
                    <a:gd name="T69" fmla="*/ 45 h 104"/>
                    <a:gd name="T70" fmla="*/ 86 w 106"/>
                    <a:gd name="T71" fmla="*/ 37 h 104"/>
                    <a:gd name="T72" fmla="*/ 95 w 106"/>
                    <a:gd name="T73" fmla="*/ 38 h 104"/>
                    <a:gd name="T74" fmla="*/ 84 w 106"/>
                    <a:gd name="T75" fmla="*/ 52 h 104"/>
                    <a:gd name="T76" fmla="*/ 84 w 106"/>
                    <a:gd name="T77" fmla="*/ 57 h 104"/>
                    <a:gd name="T78" fmla="*/ 103 w 106"/>
                    <a:gd name="T79" fmla="*/ 80 h 104"/>
                    <a:gd name="T80" fmla="*/ 79 w 106"/>
                    <a:gd name="T81" fmla="*/ 63 h 104"/>
                    <a:gd name="T82" fmla="*/ 59 w 106"/>
                    <a:gd name="T83" fmla="*/ 38 h 104"/>
                    <a:gd name="T84" fmla="*/ 66 w 106"/>
                    <a:gd name="T85" fmla="*/ 80 h 104"/>
                    <a:gd name="T86" fmla="*/ 78 w 106"/>
                    <a:gd name="T87" fmla="*/ 70 h 104"/>
                    <a:gd name="T88" fmla="*/ 73 w 106"/>
                    <a:gd name="T89" fmla="*/ 85 h 104"/>
                    <a:gd name="T90" fmla="*/ 57 w 106"/>
                    <a:gd name="T91" fmla="*/ 8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06" h="104">
                      <a:moveTo>
                        <a:pt x="18" y="102"/>
                      </a:moveTo>
                      <a:cubicBezTo>
                        <a:pt x="19" y="93"/>
                        <a:pt x="20" y="85"/>
                        <a:pt x="20" y="79"/>
                      </a:cubicBezTo>
                      <a:cubicBezTo>
                        <a:pt x="19" y="75"/>
                        <a:pt x="19" y="71"/>
                        <a:pt x="18" y="66"/>
                      </a:cubicBezTo>
                      <a:cubicBezTo>
                        <a:pt x="17" y="62"/>
                        <a:pt x="16" y="56"/>
                        <a:pt x="14" y="50"/>
                      </a:cubicBezTo>
                      <a:cubicBezTo>
                        <a:pt x="10" y="34"/>
                        <a:pt x="10" y="34"/>
                        <a:pt x="10" y="34"/>
                      </a:cubicBezTo>
                      <a:cubicBezTo>
                        <a:pt x="2" y="37"/>
                        <a:pt x="2" y="37"/>
                        <a:pt x="2" y="37"/>
                      </a:cubicBezTo>
                      <a:cubicBezTo>
                        <a:pt x="0" y="29"/>
                        <a:pt x="0" y="29"/>
                        <a:pt x="0" y="29"/>
                      </a:cubicBezTo>
                      <a:cubicBezTo>
                        <a:pt x="15" y="24"/>
                        <a:pt x="15" y="24"/>
                        <a:pt x="15" y="24"/>
                      </a:cubicBezTo>
                      <a:cubicBezTo>
                        <a:pt x="12" y="20"/>
                        <a:pt x="12" y="20"/>
                        <a:pt x="12" y="20"/>
                      </a:cubicBezTo>
                      <a:cubicBezTo>
                        <a:pt x="11" y="17"/>
                        <a:pt x="9" y="15"/>
                        <a:pt x="8" y="13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6" y="10"/>
                        <a:pt x="16" y="11"/>
                        <a:pt x="17" y="12"/>
                      </a:cubicBezTo>
                      <a:cubicBezTo>
                        <a:pt x="18" y="13"/>
                        <a:pt x="19" y="14"/>
                        <a:pt x="20" y="16"/>
                      </a:cubicBezTo>
                      <a:cubicBezTo>
                        <a:pt x="21" y="17"/>
                        <a:pt x="21" y="18"/>
                        <a:pt x="22" y="19"/>
                      </a:cubicBezTo>
                      <a:cubicBezTo>
                        <a:pt x="23" y="20"/>
                        <a:pt x="23" y="21"/>
                        <a:pt x="24" y="22"/>
                      </a:cubicBezTo>
                      <a:cubicBezTo>
                        <a:pt x="35" y="19"/>
                        <a:pt x="35" y="19"/>
                        <a:pt x="35" y="19"/>
                      </a:cubicBezTo>
                      <a:cubicBezTo>
                        <a:pt x="37" y="27"/>
                        <a:pt x="37" y="27"/>
                        <a:pt x="37" y="27"/>
                      </a:cubicBezTo>
                      <a:cubicBezTo>
                        <a:pt x="18" y="32"/>
                        <a:pt x="18" y="32"/>
                        <a:pt x="18" y="32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38" y="40"/>
                        <a:pt x="38" y="40"/>
                        <a:pt x="38" y="40"/>
                      </a:cubicBezTo>
                      <a:cubicBezTo>
                        <a:pt x="40" y="46"/>
                        <a:pt x="41" y="52"/>
                        <a:pt x="42" y="56"/>
                      </a:cubicBezTo>
                      <a:cubicBezTo>
                        <a:pt x="44" y="61"/>
                        <a:pt x="45" y="65"/>
                        <a:pt x="45" y="68"/>
                      </a:cubicBezTo>
                      <a:cubicBezTo>
                        <a:pt x="46" y="71"/>
                        <a:pt x="47" y="74"/>
                        <a:pt x="47" y="76"/>
                      </a:cubicBezTo>
                      <a:cubicBezTo>
                        <a:pt x="48" y="78"/>
                        <a:pt x="48" y="80"/>
                        <a:pt x="49" y="83"/>
                      </a:cubicBezTo>
                      <a:cubicBezTo>
                        <a:pt x="50" y="86"/>
                        <a:pt x="50" y="89"/>
                        <a:pt x="49" y="91"/>
                      </a:cubicBezTo>
                      <a:cubicBezTo>
                        <a:pt x="48" y="93"/>
                        <a:pt x="46" y="94"/>
                        <a:pt x="43" y="96"/>
                      </a:cubicBezTo>
                      <a:cubicBezTo>
                        <a:pt x="42" y="96"/>
                        <a:pt x="40" y="97"/>
                        <a:pt x="39" y="97"/>
                      </a:cubicBezTo>
                      <a:cubicBezTo>
                        <a:pt x="38" y="97"/>
                        <a:pt x="37" y="98"/>
                        <a:pt x="35" y="98"/>
                      </a:cubicBezTo>
                      <a:cubicBezTo>
                        <a:pt x="31" y="90"/>
                        <a:pt x="31" y="90"/>
                        <a:pt x="31" y="90"/>
                      </a:cubicBezTo>
                      <a:cubicBezTo>
                        <a:pt x="33" y="90"/>
                        <a:pt x="34" y="90"/>
                        <a:pt x="34" y="90"/>
                      </a:cubicBezTo>
                      <a:cubicBezTo>
                        <a:pt x="35" y="89"/>
                        <a:pt x="36" y="89"/>
                        <a:pt x="37" y="89"/>
                      </a:cubicBezTo>
                      <a:cubicBezTo>
                        <a:pt x="38" y="89"/>
                        <a:pt x="39" y="88"/>
                        <a:pt x="40" y="88"/>
                      </a:cubicBezTo>
                      <a:cubicBezTo>
                        <a:pt x="40" y="88"/>
                        <a:pt x="41" y="87"/>
                        <a:pt x="41" y="87"/>
                      </a:cubicBezTo>
                      <a:cubicBezTo>
                        <a:pt x="41" y="86"/>
                        <a:pt x="41" y="86"/>
                        <a:pt x="41" y="85"/>
                      </a:cubicBezTo>
                      <a:cubicBezTo>
                        <a:pt x="41" y="84"/>
                        <a:pt x="41" y="82"/>
                        <a:pt x="40" y="80"/>
                      </a:cubicBezTo>
                      <a:cubicBezTo>
                        <a:pt x="40" y="79"/>
                        <a:pt x="40" y="77"/>
                        <a:pt x="39" y="75"/>
                      </a:cubicBezTo>
                      <a:cubicBezTo>
                        <a:pt x="39" y="73"/>
                        <a:pt x="38" y="71"/>
                        <a:pt x="38" y="69"/>
                      </a:cubicBezTo>
                      <a:cubicBezTo>
                        <a:pt x="36" y="63"/>
                        <a:pt x="34" y="56"/>
                        <a:pt x="33" y="50"/>
                      </a:cubicBezTo>
                      <a:cubicBezTo>
                        <a:pt x="23" y="53"/>
                        <a:pt x="23" y="53"/>
                        <a:pt x="23" y="53"/>
                      </a:cubicBezTo>
                      <a:cubicBezTo>
                        <a:pt x="25" y="58"/>
                        <a:pt x="26" y="63"/>
                        <a:pt x="26" y="67"/>
                      </a:cubicBezTo>
                      <a:cubicBezTo>
                        <a:pt x="27" y="72"/>
                        <a:pt x="28" y="76"/>
                        <a:pt x="28" y="79"/>
                      </a:cubicBezTo>
                      <a:cubicBezTo>
                        <a:pt x="28" y="86"/>
                        <a:pt x="28" y="95"/>
                        <a:pt x="26" y="104"/>
                      </a:cubicBezTo>
                      <a:lnTo>
                        <a:pt x="18" y="102"/>
                      </a:lnTo>
                      <a:close/>
                      <a:moveTo>
                        <a:pt x="35" y="34"/>
                      </a:moveTo>
                      <a:cubicBezTo>
                        <a:pt x="37" y="29"/>
                        <a:pt x="39" y="24"/>
                        <a:pt x="40" y="18"/>
                      </a:cubicBezTo>
                      <a:cubicBezTo>
                        <a:pt x="42" y="13"/>
                        <a:pt x="42" y="7"/>
                        <a:pt x="43" y="1"/>
                      </a:cubicBezTo>
                      <a:cubicBezTo>
                        <a:pt x="51" y="1"/>
                        <a:pt x="51" y="1"/>
                        <a:pt x="51" y="1"/>
                      </a:cubicBezTo>
                      <a:cubicBezTo>
                        <a:pt x="51" y="2"/>
                        <a:pt x="51" y="4"/>
                        <a:pt x="51" y="5"/>
                      </a:cubicBezTo>
                      <a:cubicBezTo>
                        <a:pt x="51" y="7"/>
                        <a:pt x="51" y="8"/>
                        <a:pt x="50" y="10"/>
                      </a:cubicBezTo>
                      <a:cubicBezTo>
                        <a:pt x="84" y="0"/>
                        <a:pt x="84" y="0"/>
                        <a:pt x="84" y="0"/>
                      </a:cubicBezTo>
                      <a:cubicBezTo>
                        <a:pt x="86" y="8"/>
                        <a:pt x="86" y="8"/>
                        <a:pt x="86" y="8"/>
                      </a:cubicBezTo>
                      <a:cubicBezTo>
                        <a:pt x="49" y="19"/>
                        <a:pt x="49" y="19"/>
                        <a:pt x="49" y="19"/>
                      </a:cubicBezTo>
                      <a:cubicBezTo>
                        <a:pt x="49" y="19"/>
                        <a:pt x="49" y="19"/>
                        <a:pt x="49" y="19"/>
                      </a:cubicBezTo>
                      <a:cubicBezTo>
                        <a:pt x="48" y="25"/>
                        <a:pt x="45" y="31"/>
                        <a:pt x="43" y="38"/>
                      </a:cubicBezTo>
                      <a:lnTo>
                        <a:pt x="35" y="34"/>
                      </a:lnTo>
                      <a:close/>
                      <a:moveTo>
                        <a:pt x="57" y="87"/>
                      </a:moveTo>
                      <a:cubicBezTo>
                        <a:pt x="58" y="86"/>
                        <a:pt x="58" y="85"/>
                        <a:pt x="58" y="84"/>
                      </a:cubicBezTo>
                      <a:cubicBezTo>
                        <a:pt x="58" y="83"/>
                        <a:pt x="58" y="82"/>
                        <a:pt x="58" y="81"/>
                      </a:cubicBezTo>
                      <a:cubicBezTo>
                        <a:pt x="45" y="35"/>
                        <a:pt x="45" y="35"/>
                        <a:pt x="45" y="35"/>
                      </a:cubicBezTo>
                      <a:cubicBezTo>
                        <a:pt x="52" y="32"/>
                        <a:pt x="58" y="29"/>
                        <a:pt x="65" y="26"/>
                      </a:cubicBezTo>
                      <a:cubicBezTo>
                        <a:pt x="68" y="24"/>
                        <a:pt x="71" y="22"/>
                        <a:pt x="74" y="21"/>
                      </a:cubicBezTo>
                      <a:cubicBezTo>
                        <a:pt x="77" y="19"/>
                        <a:pt x="80" y="17"/>
                        <a:pt x="82" y="15"/>
                      </a:cubicBezTo>
                      <a:cubicBezTo>
                        <a:pt x="87" y="22"/>
                        <a:pt x="87" y="22"/>
                        <a:pt x="87" y="22"/>
                      </a:cubicBezTo>
                      <a:cubicBezTo>
                        <a:pt x="85" y="23"/>
                        <a:pt x="82" y="25"/>
                        <a:pt x="80" y="27"/>
                      </a:cubicBezTo>
                      <a:cubicBezTo>
                        <a:pt x="77" y="28"/>
                        <a:pt x="74" y="30"/>
                        <a:pt x="71" y="31"/>
                      </a:cubicBezTo>
                      <a:cubicBezTo>
                        <a:pt x="71" y="32"/>
                        <a:pt x="71" y="32"/>
                        <a:pt x="70" y="32"/>
                      </a:cubicBezTo>
                      <a:cubicBezTo>
                        <a:pt x="70" y="32"/>
                        <a:pt x="70" y="32"/>
                        <a:pt x="69" y="32"/>
                      </a:cubicBezTo>
                      <a:cubicBezTo>
                        <a:pt x="71" y="35"/>
                        <a:pt x="72" y="38"/>
                        <a:pt x="73" y="40"/>
                      </a:cubicBezTo>
                      <a:cubicBezTo>
                        <a:pt x="74" y="43"/>
                        <a:pt x="75" y="45"/>
                        <a:pt x="77" y="47"/>
                      </a:cubicBezTo>
                      <a:cubicBezTo>
                        <a:pt x="78" y="47"/>
                        <a:pt x="78" y="46"/>
                        <a:pt x="79" y="45"/>
                      </a:cubicBezTo>
                      <a:cubicBezTo>
                        <a:pt x="80" y="44"/>
                        <a:pt x="81" y="43"/>
                        <a:pt x="81" y="42"/>
                      </a:cubicBezTo>
                      <a:cubicBezTo>
                        <a:pt x="83" y="40"/>
                        <a:pt x="85" y="39"/>
                        <a:pt x="86" y="37"/>
                      </a:cubicBezTo>
                      <a:cubicBezTo>
                        <a:pt x="87" y="35"/>
                        <a:pt x="88" y="34"/>
                        <a:pt x="89" y="33"/>
                      </a:cubicBezTo>
                      <a:cubicBezTo>
                        <a:pt x="95" y="38"/>
                        <a:pt x="95" y="38"/>
                        <a:pt x="95" y="38"/>
                      </a:cubicBezTo>
                      <a:cubicBezTo>
                        <a:pt x="94" y="41"/>
                        <a:pt x="91" y="44"/>
                        <a:pt x="87" y="48"/>
                      </a:cubicBezTo>
                      <a:cubicBezTo>
                        <a:pt x="86" y="50"/>
                        <a:pt x="85" y="51"/>
                        <a:pt x="84" y="52"/>
                      </a:cubicBezTo>
                      <a:cubicBezTo>
                        <a:pt x="84" y="53"/>
                        <a:pt x="83" y="54"/>
                        <a:pt x="82" y="54"/>
                      </a:cubicBezTo>
                      <a:cubicBezTo>
                        <a:pt x="84" y="57"/>
                        <a:pt x="84" y="57"/>
                        <a:pt x="84" y="57"/>
                      </a:cubicBezTo>
                      <a:cubicBezTo>
                        <a:pt x="89" y="63"/>
                        <a:pt x="97" y="68"/>
                        <a:pt x="106" y="72"/>
                      </a:cubicBezTo>
                      <a:cubicBezTo>
                        <a:pt x="103" y="80"/>
                        <a:pt x="103" y="80"/>
                        <a:pt x="103" y="80"/>
                      </a:cubicBezTo>
                      <a:cubicBezTo>
                        <a:pt x="98" y="78"/>
                        <a:pt x="93" y="76"/>
                        <a:pt x="90" y="73"/>
                      </a:cubicBezTo>
                      <a:cubicBezTo>
                        <a:pt x="86" y="70"/>
                        <a:pt x="82" y="67"/>
                        <a:pt x="79" y="63"/>
                      </a:cubicBezTo>
                      <a:cubicBezTo>
                        <a:pt x="73" y="57"/>
                        <a:pt x="68" y="48"/>
                        <a:pt x="63" y="36"/>
                      </a:cubicBezTo>
                      <a:cubicBezTo>
                        <a:pt x="61" y="37"/>
                        <a:pt x="60" y="37"/>
                        <a:pt x="59" y="38"/>
                      </a:cubicBezTo>
                      <a:cubicBezTo>
                        <a:pt x="57" y="39"/>
                        <a:pt x="56" y="39"/>
                        <a:pt x="55" y="40"/>
                      </a:cubicBezTo>
                      <a:cubicBezTo>
                        <a:pt x="66" y="80"/>
                        <a:pt x="66" y="80"/>
                        <a:pt x="66" y="80"/>
                      </a:cubicBezTo>
                      <a:cubicBezTo>
                        <a:pt x="68" y="79"/>
                        <a:pt x="70" y="77"/>
                        <a:pt x="72" y="76"/>
                      </a:cubicBezTo>
                      <a:cubicBezTo>
                        <a:pt x="73" y="74"/>
                        <a:pt x="76" y="72"/>
                        <a:pt x="78" y="70"/>
                      </a:cubicBezTo>
                      <a:cubicBezTo>
                        <a:pt x="82" y="77"/>
                        <a:pt x="82" y="77"/>
                        <a:pt x="82" y="77"/>
                      </a:cubicBezTo>
                      <a:cubicBezTo>
                        <a:pt x="79" y="80"/>
                        <a:pt x="76" y="82"/>
                        <a:pt x="73" y="85"/>
                      </a:cubicBezTo>
                      <a:cubicBezTo>
                        <a:pt x="70" y="87"/>
                        <a:pt x="66" y="90"/>
                        <a:pt x="62" y="93"/>
                      </a:cubicBezTo>
                      <a:lnTo>
                        <a:pt x="57" y="87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5" name="任意多边形: 形状 134">
                  <a:extLst>
                    <a:ext uri="{FF2B5EF4-FFF2-40B4-BE49-F238E27FC236}">
                      <a16:creationId xmlns:a16="http://schemas.microsoft.com/office/drawing/2014/main" id="{942DC6AC-7CD6-C15C-41C0-A5B0429648C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026276" y="8586788"/>
                  <a:ext cx="319088" cy="336550"/>
                </a:xfrm>
                <a:custGeom>
                  <a:avLst/>
                  <a:gdLst>
                    <a:gd name="T0" fmla="*/ 7 w 101"/>
                    <a:gd name="T1" fmla="*/ 20 h 106"/>
                    <a:gd name="T2" fmla="*/ 18 w 101"/>
                    <a:gd name="T3" fmla="*/ 25 h 106"/>
                    <a:gd name="T4" fmla="*/ 18 w 101"/>
                    <a:gd name="T5" fmla="*/ 34 h 106"/>
                    <a:gd name="T6" fmla="*/ 11 w 101"/>
                    <a:gd name="T7" fmla="*/ 31 h 106"/>
                    <a:gd name="T8" fmla="*/ 0 w 101"/>
                    <a:gd name="T9" fmla="*/ 27 h 106"/>
                    <a:gd name="T10" fmla="*/ 6 w 101"/>
                    <a:gd name="T11" fmla="*/ 42 h 106"/>
                    <a:gd name="T12" fmla="*/ 16 w 101"/>
                    <a:gd name="T13" fmla="*/ 45 h 106"/>
                    <a:gd name="T14" fmla="*/ 26 w 101"/>
                    <a:gd name="T15" fmla="*/ 50 h 106"/>
                    <a:gd name="T16" fmla="*/ 19 w 101"/>
                    <a:gd name="T17" fmla="*/ 56 h 106"/>
                    <a:gd name="T18" fmla="*/ 3 w 101"/>
                    <a:gd name="T19" fmla="*/ 49 h 106"/>
                    <a:gd name="T20" fmla="*/ 20 w 101"/>
                    <a:gd name="T21" fmla="*/ 105 h 106"/>
                    <a:gd name="T22" fmla="*/ 22 w 101"/>
                    <a:gd name="T23" fmla="*/ 86 h 106"/>
                    <a:gd name="T24" fmla="*/ 21 w 101"/>
                    <a:gd name="T25" fmla="*/ 66 h 106"/>
                    <a:gd name="T26" fmla="*/ 30 w 101"/>
                    <a:gd name="T27" fmla="*/ 75 h 106"/>
                    <a:gd name="T28" fmla="*/ 29 w 101"/>
                    <a:gd name="T29" fmla="*/ 106 h 106"/>
                    <a:gd name="T30" fmla="*/ 35 w 101"/>
                    <a:gd name="T31" fmla="*/ 24 h 106"/>
                    <a:gd name="T32" fmla="*/ 30 w 101"/>
                    <a:gd name="T33" fmla="*/ 15 h 106"/>
                    <a:gd name="T34" fmla="*/ 35 w 101"/>
                    <a:gd name="T35" fmla="*/ 8 h 106"/>
                    <a:gd name="T36" fmla="*/ 38 w 101"/>
                    <a:gd name="T37" fmla="*/ 14 h 106"/>
                    <a:gd name="T38" fmla="*/ 43 w 101"/>
                    <a:gd name="T39" fmla="*/ 22 h 106"/>
                    <a:gd name="T40" fmla="*/ 54 w 101"/>
                    <a:gd name="T41" fmla="*/ 26 h 106"/>
                    <a:gd name="T42" fmla="*/ 58 w 101"/>
                    <a:gd name="T43" fmla="*/ 1 h 106"/>
                    <a:gd name="T44" fmla="*/ 66 w 101"/>
                    <a:gd name="T45" fmla="*/ 6 h 106"/>
                    <a:gd name="T46" fmla="*/ 87 w 101"/>
                    <a:gd name="T47" fmla="*/ 5 h 106"/>
                    <a:gd name="T48" fmla="*/ 64 w 101"/>
                    <a:gd name="T49" fmla="*/ 21 h 106"/>
                    <a:gd name="T50" fmla="*/ 62 w 101"/>
                    <a:gd name="T51" fmla="*/ 31 h 106"/>
                    <a:gd name="T52" fmla="*/ 90 w 101"/>
                    <a:gd name="T53" fmla="*/ 31 h 106"/>
                    <a:gd name="T54" fmla="*/ 86 w 101"/>
                    <a:gd name="T55" fmla="*/ 39 h 106"/>
                    <a:gd name="T56" fmla="*/ 82 w 101"/>
                    <a:gd name="T57" fmla="*/ 45 h 106"/>
                    <a:gd name="T58" fmla="*/ 99 w 101"/>
                    <a:gd name="T59" fmla="*/ 45 h 106"/>
                    <a:gd name="T60" fmla="*/ 86 w 101"/>
                    <a:gd name="T61" fmla="*/ 58 h 106"/>
                    <a:gd name="T62" fmla="*/ 92 w 101"/>
                    <a:gd name="T63" fmla="*/ 80 h 106"/>
                    <a:gd name="T64" fmla="*/ 89 w 101"/>
                    <a:gd name="T65" fmla="*/ 87 h 106"/>
                    <a:gd name="T66" fmla="*/ 81 w 101"/>
                    <a:gd name="T67" fmla="*/ 91 h 106"/>
                    <a:gd name="T68" fmla="*/ 73 w 101"/>
                    <a:gd name="T69" fmla="*/ 84 h 106"/>
                    <a:gd name="T70" fmla="*/ 79 w 101"/>
                    <a:gd name="T71" fmla="*/ 82 h 106"/>
                    <a:gd name="T72" fmla="*/ 83 w 101"/>
                    <a:gd name="T73" fmla="*/ 80 h 106"/>
                    <a:gd name="T74" fmla="*/ 83 w 101"/>
                    <a:gd name="T75" fmla="*/ 75 h 106"/>
                    <a:gd name="T76" fmla="*/ 65 w 101"/>
                    <a:gd name="T77" fmla="*/ 64 h 106"/>
                    <a:gd name="T78" fmla="*/ 76 w 101"/>
                    <a:gd name="T79" fmla="*/ 52 h 106"/>
                    <a:gd name="T80" fmla="*/ 76 w 101"/>
                    <a:gd name="T81" fmla="*/ 43 h 106"/>
                    <a:gd name="T82" fmla="*/ 79 w 101"/>
                    <a:gd name="T83" fmla="*/ 37 h 106"/>
                    <a:gd name="T84" fmla="*/ 63 w 101"/>
                    <a:gd name="T85" fmla="*/ 39 h 106"/>
                    <a:gd name="T86" fmla="*/ 60 w 101"/>
                    <a:gd name="T87" fmla="*/ 37 h 106"/>
                    <a:gd name="T88" fmla="*/ 54 w 101"/>
                    <a:gd name="T89" fmla="*/ 27 h 106"/>
                    <a:gd name="T90" fmla="*/ 40 w 101"/>
                    <a:gd name="T91" fmla="*/ 44 h 106"/>
                    <a:gd name="T92" fmla="*/ 62 w 101"/>
                    <a:gd name="T93" fmla="*/ 62 h 106"/>
                    <a:gd name="T94" fmla="*/ 66 w 101"/>
                    <a:gd name="T95" fmla="*/ 90 h 106"/>
                    <a:gd name="T96" fmla="*/ 57 w 101"/>
                    <a:gd name="T97" fmla="*/ 96 h 106"/>
                    <a:gd name="T98" fmla="*/ 49 w 101"/>
                    <a:gd name="T99" fmla="*/ 89 h 106"/>
                    <a:gd name="T100" fmla="*/ 56 w 101"/>
                    <a:gd name="T101" fmla="*/ 87 h 106"/>
                    <a:gd name="T102" fmla="*/ 59 w 101"/>
                    <a:gd name="T103" fmla="*/ 86 h 106"/>
                    <a:gd name="T104" fmla="*/ 59 w 101"/>
                    <a:gd name="T105" fmla="*/ 83 h 106"/>
                    <a:gd name="T106" fmla="*/ 51 w 101"/>
                    <a:gd name="T107" fmla="*/ 50 h 106"/>
                    <a:gd name="T108" fmla="*/ 45 w 101"/>
                    <a:gd name="T109" fmla="*/ 67 h 106"/>
                    <a:gd name="T110" fmla="*/ 45 w 101"/>
                    <a:gd name="T111" fmla="*/ 91 h 106"/>
                    <a:gd name="T112" fmla="*/ 34 w 101"/>
                    <a:gd name="T113" fmla="*/ 101 h 106"/>
                    <a:gd name="T114" fmla="*/ 38 w 101"/>
                    <a:gd name="T115" fmla="*/ 78 h 106"/>
                    <a:gd name="T116" fmla="*/ 29 w 101"/>
                    <a:gd name="T117" fmla="*/ 34 h 106"/>
                    <a:gd name="T118" fmla="*/ 21 w 101"/>
                    <a:gd name="T119" fmla="*/ 28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101" h="106">
                      <a:moveTo>
                        <a:pt x="3" y="19"/>
                      </a:moveTo>
                      <a:cubicBezTo>
                        <a:pt x="4" y="19"/>
                        <a:pt x="6" y="20"/>
                        <a:pt x="7" y="20"/>
                      </a:cubicBezTo>
                      <a:cubicBezTo>
                        <a:pt x="9" y="21"/>
                        <a:pt x="11" y="22"/>
                        <a:pt x="13" y="23"/>
                      </a:cubicBezTo>
                      <a:cubicBezTo>
                        <a:pt x="15" y="23"/>
                        <a:pt x="16" y="24"/>
                        <a:pt x="18" y="25"/>
                      </a:cubicBezTo>
                      <a:cubicBezTo>
                        <a:pt x="19" y="25"/>
                        <a:pt x="20" y="26"/>
                        <a:pt x="21" y="26"/>
                      </a:cubicBezTo>
                      <a:cubicBezTo>
                        <a:pt x="18" y="34"/>
                        <a:pt x="18" y="34"/>
                        <a:pt x="18" y="34"/>
                      </a:cubicBezTo>
                      <a:cubicBezTo>
                        <a:pt x="18" y="34"/>
                        <a:pt x="17" y="34"/>
                        <a:pt x="16" y="33"/>
                      </a:cubicBezTo>
                      <a:cubicBezTo>
                        <a:pt x="15" y="33"/>
                        <a:pt x="13" y="32"/>
                        <a:pt x="11" y="31"/>
                      </a:cubicBezTo>
                      <a:cubicBezTo>
                        <a:pt x="9" y="30"/>
                        <a:pt x="7" y="29"/>
                        <a:pt x="5" y="28"/>
                      </a:cubicBezTo>
                      <a:cubicBezTo>
                        <a:pt x="3" y="28"/>
                        <a:pt x="2" y="27"/>
                        <a:pt x="0" y="27"/>
                      </a:cubicBezTo>
                      <a:lnTo>
                        <a:pt x="3" y="19"/>
                      </a:lnTo>
                      <a:close/>
                      <a:moveTo>
                        <a:pt x="6" y="42"/>
                      </a:moveTo>
                      <a:cubicBezTo>
                        <a:pt x="8" y="42"/>
                        <a:pt x="9" y="42"/>
                        <a:pt x="11" y="43"/>
                      </a:cubicBezTo>
                      <a:cubicBezTo>
                        <a:pt x="12" y="44"/>
                        <a:pt x="14" y="44"/>
                        <a:pt x="16" y="45"/>
                      </a:cubicBezTo>
                      <a:cubicBezTo>
                        <a:pt x="18" y="46"/>
                        <a:pt x="20" y="47"/>
                        <a:pt x="22" y="48"/>
                      </a:cubicBezTo>
                      <a:cubicBezTo>
                        <a:pt x="24" y="48"/>
                        <a:pt x="25" y="49"/>
                        <a:pt x="26" y="50"/>
                      </a:cubicBezTo>
                      <a:cubicBezTo>
                        <a:pt x="23" y="58"/>
                        <a:pt x="23" y="58"/>
                        <a:pt x="23" y="58"/>
                      </a:cubicBezTo>
                      <a:cubicBezTo>
                        <a:pt x="22" y="58"/>
                        <a:pt x="21" y="57"/>
                        <a:pt x="19" y="56"/>
                      </a:cubicBezTo>
                      <a:cubicBezTo>
                        <a:pt x="17" y="55"/>
                        <a:pt x="15" y="54"/>
                        <a:pt x="13" y="54"/>
                      </a:cubicBezTo>
                      <a:cubicBezTo>
                        <a:pt x="9" y="52"/>
                        <a:pt x="6" y="50"/>
                        <a:pt x="3" y="49"/>
                      </a:cubicBezTo>
                      <a:lnTo>
                        <a:pt x="6" y="42"/>
                      </a:lnTo>
                      <a:close/>
                      <a:moveTo>
                        <a:pt x="20" y="105"/>
                      </a:moveTo>
                      <a:cubicBezTo>
                        <a:pt x="20" y="103"/>
                        <a:pt x="21" y="100"/>
                        <a:pt x="21" y="97"/>
                      </a:cubicBezTo>
                      <a:cubicBezTo>
                        <a:pt x="21" y="93"/>
                        <a:pt x="21" y="90"/>
                        <a:pt x="22" y="86"/>
                      </a:cubicBezTo>
                      <a:cubicBezTo>
                        <a:pt x="22" y="82"/>
                        <a:pt x="22" y="78"/>
                        <a:pt x="22" y="75"/>
                      </a:cubicBezTo>
                      <a:cubicBezTo>
                        <a:pt x="21" y="71"/>
                        <a:pt x="21" y="68"/>
                        <a:pt x="21" y="66"/>
                      </a:cubicBezTo>
                      <a:cubicBezTo>
                        <a:pt x="30" y="66"/>
                        <a:pt x="30" y="66"/>
                        <a:pt x="30" y="66"/>
                      </a:cubicBezTo>
                      <a:cubicBezTo>
                        <a:pt x="30" y="68"/>
                        <a:pt x="30" y="71"/>
                        <a:pt x="30" y="75"/>
                      </a:cubicBezTo>
                      <a:cubicBezTo>
                        <a:pt x="30" y="78"/>
                        <a:pt x="30" y="82"/>
                        <a:pt x="30" y="87"/>
                      </a:cubicBezTo>
                      <a:cubicBezTo>
                        <a:pt x="30" y="95"/>
                        <a:pt x="29" y="102"/>
                        <a:pt x="29" y="106"/>
                      </a:cubicBezTo>
                      <a:lnTo>
                        <a:pt x="20" y="105"/>
                      </a:lnTo>
                      <a:close/>
                      <a:moveTo>
                        <a:pt x="35" y="24"/>
                      </a:moveTo>
                      <a:cubicBezTo>
                        <a:pt x="32" y="20"/>
                        <a:pt x="32" y="20"/>
                        <a:pt x="32" y="20"/>
                      </a:cubicBezTo>
                      <a:cubicBezTo>
                        <a:pt x="31" y="18"/>
                        <a:pt x="30" y="16"/>
                        <a:pt x="30" y="15"/>
                      </a:cubicBezTo>
                      <a:cubicBezTo>
                        <a:pt x="29" y="14"/>
                        <a:pt x="28" y="12"/>
                        <a:pt x="28" y="11"/>
                      </a:cubicBezTo>
                      <a:cubicBezTo>
                        <a:pt x="35" y="8"/>
                        <a:pt x="35" y="8"/>
                        <a:pt x="35" y="8"/>
                      </a:cubicBezTo>
                      <a:cubicBezTo>
                        <a:pt x="35" y="8"/>
                        <a:pt x="36" y="9"/>
                        <a:pt x="36" y="10"/>
                      </a:cubicBezTo>
                      <a:cubicBezTo>
                        <a:pt x="37" y="11"/>
                        <a:pt x="38" y="12"/>
                        <a:pt x="38" y="14"/>
                      </a:cubicBezTo>
                      <a:cubicBezTo>
                        <a:pt x="39" y="15"/>
                        <a:pt x="40" y="16"/>
                        <a:pt x="40" y="18"/>
                      </a:cubicBezTo>
                      <a:cubicBezTo>
                        <a:pt x="41" y="19"/>
                        <a:pt x="42" y="20"/>
                        <a:pt x="43" y="22"/>
                      </a:cubicBezTo>
                      <a:cubicBezTo>
                        <a:pt x="52" y="19"/>
                        <a:pt x="52" y="19"/>
                        <a:pt x="52" y="19"/>
                      </a:cubicBezTo>
                      <a:cubicBezTo>
                        <a:pt x="54" y="26"/>
                        <a:pt x="54" y="26"/>
                        <a:pt x="54" y="26"/>
                      </a:cubicBezTo>
                      <a:cubicBezTo>
                        <a:pt x="55" y="22"/>
                        <a:pt x="56" y="18"/>
                        <a:pt x="57" y="13"/>
                      </a:cubicBezTo>
                      <a:cubicBezTo>
                        <a:pt x="57" y="9"/>
                        <a:pt x="58" y="5"/>
                        <a:pt x="58" y="1"/>
                      </a:cubicBezTo>
                      <a:cubicBezTo>
                        <a:pt x="66" y="0"/>
                        <a:pt x="66" y="0"/>
                        <a:pt x="66" y="0"/>
                      </a:cubicBezTo>
                      <a:cubicBezTo>
                        <a:pt x="66" y="2"/>
                        <a:pt x="66" y="4"/>
                        <a:pt x="66" y="6"/>
                      </a:cubicBezTo>
                      <a:cubicBezTo>
                        <a:pt x="66" y="8"/>
                        <a:pt x="65" y="10"/>
                        <a:pt x="65" y="12"/>
                      </a:cubicBezTo>
                      <a:cubicBezTo>
                        <a:pt x="87" y="5"/>
                        <a:pt x="87" y="5"/>
                        <a:pt x="87" y="5"/>
                      </a:cubicBezTo>
                      <a:cubicBezTo>
                        <a:pt x="89" y="13"/>
                        <a:pt x="89" y="13"/>
                        <a:pt x="89" y="13"/>
                      </a:cubicBezTo>
                      <a:cubicBezTo>
                        <a:pt x="64" y="21"/>
                        <a:pt x="64" y="21"/>
                        <a:pt x="64" y="21"/>
                      </a:cubicBezTo>
                      <a:cubicBezTo>
                        <a:pt x="63" y="22"/>
                        <a:pt x="63" y="24"/>
                        <a:pt x="63" y="26"/>
                      </a:cubicBezTo>
                      <a:cubicBezTo>
                        <a:pt x="62" y="27"/>
                        <a:pt x="62" y="29"/>
                        <a:pt x="62" y="31"/>
                      </a:cubicBezTo>
                      <a:cubicBezTo>
                        <a:pt x="88" y="23"/>
                        <a:pt x="88" y="23"/>
                        <a:pt x="88" y="23"/>
                      </a:cubicBezTo>
                      <a:cubicBezTo>
                        <a:pt x="90" y="31"/>
                        <a:pt x="90" y="31"/>
                        <a:pt x="90" y="31"/>
                      </a:cubicBezTo>
                      <a:cubicBezTo>
                        <a:pt x="89" y="33"/>
                        <a:pt x="89" y="34"/>
                        <a:pt x="88" y="35"/>
                      </a:cubicBezTo>
                      <a:cubicBezTo>
                        <a:pt x="87" y="37"/>
                        <a:pt x="87" y="38"/>
                        <a:pt x="86" y="39"/>
                      </a:cubicBezTo>
                      <a:cubicBezTo>
                        <a:pt x="86" y="40"/>
                        <a:pt x="85" y="41"/>
                        <a:pt x="84" y="42"/>
                      </a:cubicBezTo>
                      <a:cubicBezTo>
                        <a:pt x="84" y="43"/>
                        <a:pt x="83" y="44"/>
                        <a:pt x="82" y="45"/>
                      </a:cubicBezTo>
                      <a:cubicBezTo>
                        <a:pt x="84" y="50"/>
                        <a:pt x="84" y="50"/>
                        <a:pt x="84" y="50"/>
                      </a:cubicBezTo>
                      <a:cubicBezTo>
                        <a:pt x="99" y="45"/>
                        <a:pt x="99" y="45"/>
                        <a:pt x="99" y="45"/>
                      </a:cubicBezTo>
                      <a:cubicBezTo>
                        <a:pt x="101" y="54"/>
                        <a:pt x="101" y="54"/>
                        <a:pt x="101" y="54"/>
                      </a:cubicBezTo>
                      <a:cubicBezTo>
                        <a:pt x="86" y="58"/>
                        <a:pt x="86" y="58"/>
                        <a:pt x="86" y="58"/>
                      </a:cubicBezTo>
                      <a:cubicBezTo>
                        <a:pt x="91" y="76"/>
                        <a:pt x="91" y="76"/>
                        <a:pt x="91" y="76"/>
                      </a:cubicBezTo>
                      <a:cubicBezTo>
                        <a:pt x="92" y="78"/>
                        <a:pt x="92" y="79"/>
                        <a:pt x="92" y="80"/>
                      </a:cubicBezTo>
                      <a:cubicBezTo>
                        <a:pt x="92" y="82"/>
                        <a:pt x="92" y="83"/>
                        <a:pt x="91" y="84"/>
                      </a:cubicBezTo>
                      <a:cubicBezTo>
                        <a:pt x="91" y="85"/>
                        <a:pt x="90" y="86"/>
                        <a:pt x="89" y="87"/>
                      </a:cubicBezTo>
                      <a:cubicBezTo>
                        <a:pt x="88" y="87"/>
                        <a:pt x="87" y="88"/>
                        <a:pt x="85" y="89"/>
                      </a:cubicBezTo>
                      <a:cubicBezTo>
                        <a:pt x="84" y="90"/>
                        <a:pt x="82" y="90"/>
                        <a:pt x="81" y="91"/>
                      </a:cubicBezTo>
                      <a:cubicBezTo>
                        <a:pt x="80" y="91"/>
                        <a:pt x="78" y="92"/>
                        <a:pt x="77" y="92"/>
                      </a:cubicBezTo>
                      <a:cubicBezTo>
                        <a:pt x="73" y="84"/>
                        <a:pt x="73" y="84"/>
                        <a:pt x="73" y="84"/>
                      </a:cubicBezTo>
                      <a:cubicBezTo>
                        <a:pt x="74" y="84"/>
                        <a:pt x="75" y="83"/>
                        <a:pt x="76" y="83"/>
                      </a:cubicBezTo>
                      <a:cubicBezTo>
                        <a:pt x="77" y="83"/>
                        <a:pt x="78" y="83"/>
                        <a:pt x="79" y="82"/>
                      </a:cubicBezTo>
                      <a:cubicBezTo>
                        <a:pt x="80" y="82"/>
                        <a:pt x="81" y="82"/>
                        <a:pt x="82" y="81"/>
                      </a:cubicBezTo>
                      <a:cubicBezTo>
                        <a:pt x="82" y="81"/>
                        <a:pt x="83" y="81"/>
                        <a:pt x="83" y="80"/>
                      </a:cubicBezTo>
                      <a:cubicBezTo>
                        <a:pt x="83" y="80"/>
                        <a:pt x="84" y="79"/>
                        <a:pt x="83" y="78"/>
                      </a:cubicBezTo>
                      <a:cubicBezTo>
                        <a:pt x="83" y="77"/>
                        <a:pt x="83" y="76"/>
                        <a:pt x="83" y="75"/>
                      </a:cubicBezTo>
                      <a:cubicBezTo>
                        <a:pt x="78" y="60"/>
                        <a:pt x="78" y="60"/>
                        <a:pt x="78" y="60"/>
                      </a:cubicBezTo>
                      <a:cubicBezTo>
                        <a:pt x="65" y="64"/>
                        <a:pt x="65" y="64"/>
                        <a:pt x="65" y="64"/>
                      </a:cubicBezTo>
                      <a:cubicBezTo>
                        <a:pt x="62" y="56"/>
                        <a:pt x="62" y="56"/>
                        <a:pt x="62" y="56"/>
                      </a:cubicBezTo>
                      <a:cubicBezTo>
                        <a:pt x="76" y="52"/>
                        <a:pt x="76" y="52"/>
                        <a:pt x="76" y="52"/>
                      </a:cubicBezTo>
                      <a:cubicBezTo>
                        <a:pt x="74" y="45"/>
                        <a:pt x="74" y="45"/>
                        <a:pt x="74" y="45"/>
                      </a:cubicBezTo>
                      <a:cubicBezTo>
                        <a:pt x="75" y="45"/>
                        <a:pt x="75" y="44"/>
                        <a:pt x="76" y="43"/>
                      </a:cubicBezTo>
                      <a:cubicBezTo>
                        <a:pt x="76" y="42"/>
                        <a:pt x="77" y="41"/>
                        <a:pt x="77" y="40"/>
                      </a:cubicBezTo>
                      <a:cubicBezTo>
                        <a:pt x="78" y="39"/>
                        <a:pt x="78" y="38"/>
                        <a:pt x="79" y="37"/>
                      </a:cubicBezTo>
                      <a:cubicBezTo>
                        <a:pt x="79" y="36"/>
                        <a:pt x="80" y="35"/>
                        <a:pt x="81" y="34"/>
                      </a:cubicBezTo>
                      <a:cubicBezTo>
                        <a:pt x="63" y="39"/>
                        <a:pt x="63" y="39"/>
                        <a:pt x="63" y="39"/>
                      </a:cubicBezTo>
                      <a:cubicBezTo>
                        <a:pt x="61" y="33"/>
                        <a:pt x="61" y="33"/>
                        <a:pt x="61" y="33"/>
                      </a:cubicBezTo>
                      <a:cubicBezTo>
                        <a:pt x="60" y="37"/>
                        <a:pt x="60" y="37"/>
                        <a:pt x="60" y="37"/>
                      </a:cubicBezTo>
                      <a:cubicBezTo>
                        <a:pt x="52" y="35"/>
                        <a:pt x="52" y="35"/>
                        <a:pt x="52" y="35"/>
                      </a:cubicBezTo>
                      <a:cubicBezTo>
                        <a:pt x="53" y="32"/>
                        <a:pt x="54" y="29"/>
                        <a:pt x="54" y="27"/>
                      </a:cubicBezTo>
                      <a:cubicBezTo>
                        <a:pt x="37" y="32"/>
                        <a:pt x="37" y="32"/>
                        <a:pt x="37" y="32"/>
                      </a:cubicBezTo>
                      <a:cubicBezTo>
                        <a:pt x="40" y="44"/>
                        <a:pt x="40" y="44"/>
                        <a:pt x="40" y="44"/>
                      </a:cubicBezTo>
                      <a:cubicBezTo>
                        <a:pt x="56" y="40"/>
                        <a:pt x="56" y="40"/>
                        <a:pt x="56" y="40"/>
                      </a:cubicBezTo>
                      <a:cubicBezTo>
                        <a:pt x="58" y="47"/>
                        <a:pt x="60" y="55"/>
                        <a:pt x="62" y="62"/>
                      </a:cubicBezTo>
                      <a:cubicBezTo>
                        <a:pt x="63" y="70"/>
                        <a:pt x="65" y="77"/>
                        <a:pt x="66" y="83"/>
                      </a:cubicBezTo>
                      <a:cubicBezTo>
                        <a:pt x="67" y="86"/>
                        <a:pt x="67" y="89"/>
                        <a:pt x="66" y="90"/>
                      </a:cubicBezTo>
                      <a:cubicBezTo>
                        <a:pt x="65" y="92"/>
                        <a:pt x="64" y="94"/>
                        <a:pt x="61" y="95"/>
                      </a:cubicBezTo>
                      <a:cubicBezTo>
                        <a:pt x="60" y="95"/>
                        <a:pt x="59" y="96"/>
                        <a:pt x="57" y="96"/>
                      </a:cubicBezTo>
                      <a:cubicBezTo>
                        <a:pt x="56" y="97"/>
                        <a:pt x="55" y="97"/>
                        <a:pt x="53" y="97"/>
                      </a:cubicBezTo>
                      <a:cubicBezTo>
                        <a:pt x="49" y="89"/>
                        <a:pt x="49" y="89"/>
                        <a:pt x="49" y="89"/>
                      </a:cubicBezTo>
                      <a:cubicBezTo>
                        <a:pt x="50" y="89"/>
                        <a:pt x="52" y="89"/>
                        <a:pt x="53" y="88"/>
                      </a:cubicBezTo>
                      <a:cubicBezTo>
                        <a:pt x="54" y="88"/>
                        <a:pt x="55" y="88"/>
                        <a:pt x="56" y="87"/>
                      </a:cubicBezTo>
                      <a:cubicBezTo>
                        <a:pt x="57" y="87"/>
                        <a:pt x="57" y="87"/>
                        <a:pt x="58" y="87"/>
                      </a:cubicBezTo>
                      <a:cubicBezTo>
                        <a:pt x="58" y="87"/>
                        <a:pt x="58" y="86"/>
                        <a:pt x="59" y="86"/>
                      </a:cubicBezTo>
                      <a:cubicBezTo>
                        <a:pt x="59" y="86"/>
                        <a:pt x="59" y="85"/>
                        <a:pt x="59" y="85"/>
                      </a:cubicBezTo>
                      <a:cubicBezTo>
                        <a:pt x="59" y="84"/>
                        <a:pt x="59" y="83"/>
                        <a:pt x="59" y="83"/>
                      </a:cubicBezTo>
                      <a:cubicBezTo>
                        <a:pt x="57" y="77"/>
                        <a:pt x="56" y="72"/>
                        <a:pt x="55" y="67"/>
                      </a:cubicBezTo>
                      <a:cubicBezTo>
                        <a:pt x="54" y="61"/>
                        <a:pt x="52" y="56"/>
                        <a:pt x="51" y="50"/>
                      </a:cubicBezTo>
                      <a:cubicBezTo>
                        <a:pt x="42" y="52"/>
                        <a:pt x="42" y="52"/>
                        <a:pt x="42" y="52"/>
                      </a:cubicBezTo>
                      <a:cubicBezTo>
                        <a:pt x="43" y="58"/>
                        <a:pt x="44" y="63"/>
                        <a:pt x="45" y="67"/>
                      </a:cubicBezTo>
                      <a:cubicBezTo>
                        <a:pt x="46" y="72"/>
                        <a:pt x="46" y="75"/>
                        <a:pt x="46" y="79"/>
                      </a:cubicBezTo>
                      <a:cubicBezTo>
                        <a:pt x="46" y="83"/>
                        <a:pt x="46" y="87"/>
                        <a:pt x="45" y="91"/>
                      </a:cubicBezTo>
                      <a:cubicBezTo>
                        <a:pt x="44" y="95"/>
                        <a:pt x="43" y="99"/>
                        <a:pt x="42" y="103"/>
                      </a:cubicBezTo>
                      <a:cubicBezTo>
                        <a:pt x="34" y="101"/>
                        <a:pt x="34" y="101"/>
                        <a:pt x="34" y="101"/>
                      </a:cubicBezTo>
                      <a:cubicBezTo>
                        <a:pt x="36" y="97"/>
                        <a:pt x="37" y="93"/>
                        <a:pt x="37" y="89"/>
                      </a:cubicBezTo>
                      <a:cubicBezTo>
                        <a:pt x="38" y="85"/>
                        <a:pt x="38" y="81"/>
                        <a:pt x="38" y="78"/>
                      </a:cubicBezTo>
                      <a:cubicBezTo>
                        <a:pt x="38" y="71"/>
                        <a:pt x="36" y="61"/>
                        <a:pt x="33" y="49"/>
                      </a:cubicBezTo>
                      <a:cubicBezTo>
                        <a:pt x="29" y="34"/>
                        <a:pt x="29" y="34"/>
                        <a:pt x="29" y="34"/>
                      </a:cubicBezTo>
                      <a:cubicBezTo>
                        <a:pt x="23" y="35"/>
                        <a:pt x="23" y="35"/>
                        <a:pt x="23" y="35"/>
                      </a:cubicBezTo>
                      <a:cubicBezTo>
                        <a:pt x="21" y="28"/>
                        <a:pt x="21" y="28"/>
                        <a:pt x="21" y="28"/>
                      </a:cubicBezTo>
                      <a:lnTo>
                        <a:pt x="35" y="24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6" name="任意多边形: 形状 135">
                  <a:extLst>
                    <a:ext uri="{FF2B5EF4-FFF2-40B4-BE49-F238E27FC236}">
                      <a16:creationId xmlns:a16="http://schemas.microsoft.com/office/drawing/2014/main" id="{3950AF9A-D868-A575-AD09-A89EA414982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354888" y="8507413"/>
                  <a:ext cx="339725" cy="311150"/>
                </a:xfrm>
                <a:custGeom>
                  <a:avLst/>
                  <a:gdLst>
                    <a:gd name="T0" fmla="*/ 14 w 107"/>
                    <a:gd name="T1" fmla="*/ 85 h 98"/>
                    <a:gd name="T2" fmla="*/ 21 w 107"/>
                    <a:gd name="T3" fmla="*/ 82 h 98"/>
                    <a:gd name="T4" fmla="*/ 28 w 107"/>
                    <a:gd name="T5" fmla="*/ 78 h 98"/>
                    <a:gd name="T6" fmla="*/ 14 w 107"/>
                    <a:gd name="T7" fmla="*/ 29 h 98"/>
                    <a:gd name="T8" fmla="*/ 2 w 107"/>
                    <a:gd name="T9" fmla="*/ 33 h 98"/>
                    <a:gd name="T10" fmla="*/ 0 w 107"/>
                    <a:gd name="T11" fmla="*/ 24 h 98"/>
                    <a:gd name="T12" fmla="*/ 32 w 107"/>
                    <a:gd name="T13" fmla="*/ 15 h 98"/>
                    <a:gd name="T14" fmla="*/ 35 w 107"/>
                    <a:gd name="T15" fmla="*/ 23 h 98"/>
                    <a:gd name="T16" fmla="*/ 23 w 107"/>
                    <a:gd name="T17" fmla="*/ 27 h 98"/>
                    <a:gd name="T18" fmla="*/ 36 w 107"/>
                    <a:gd name="T19" fmla="*/ 73 h 98"/>
                    <a:gd name="T20" fmla="*/ 42 w 107"/>
                    <a:gd name="T21" fmla="*/ 68 h 98"/>
                    <a:gd name="T22" fmla="*/ 49 w 107"/>
                    <a:gd name="T23" fmla="*/ 64 h 98"/>
                    <a:gd name="T24" fmla="*/ 52 w 107"/>
                    <a:gd name="T25" fmla="*/ 73 h 98"/>
                    <a:gd name="T26" fmla="*/ 44 w 107"/>
                    <a:gd name="T27" fmla="*/ 78 h 98"/>
                    <a:gd name="T28" fmla="*/ 35 w 107"/>
                    <a:gd name="T29" fmla="*/ 84 h 98"/>
                    <a:gd name="T30" fmla="*/ 26 w 107"/>
                    <a:gd name="T31" fmla="*/ 90 h 98"/>
                    <a:gd name="T32" fmla="*/ 19 w 107"/>
                    <a:gd name="T33" fmla="*/ 94 h 98"/>
                    <a:gd name="T34" fmla="*/ 14 w 107"/>
                    <a:gd name="T35" fmla="*/ 85 h 98"/>
                    <a:gd name="T36" fmla="*/ 34 w 107"/>
                    <a:gd name="T37" fmla="*/ 46 h 98"/>
                    <a:gd name="T38" fmla="*/ 38 w 107"/>
                    <a:gd name="T39" fmla="*/ 36 h 98"/>
                    <a:gd name="T40" fmla="*/ 40 w 107"/>
                    <a:gd name="T41" fmla="*/ 23 h 98"/>
                    <a:gd name="T42" fmla="*/ 42 w 107"/>
                    <a:gd name="T43" fmla="*/ 11 h 98"/>
                    <a:gd name="T44" fmla="*/ 42 w 107"/>
                    <a:gd name="T45" fmla="*/ 0 h 98"/>
                    <a:gd name="T46" fmla="*/ 51 w 107"/>
                    <a:gd name="T47" fmla="*/ 0 h 98"/>
                    <a:gd name="T48" fmla="*/ 51 w 107"/>
                    <a:gd name="T49" fmla="*/ 7 h 98"/>
                    <a:gd name="T50" fmla="*/ 51 w 107"/>
                    <a:gd name="T51" fmla="*/ 15 h 98"/>
                    <a:gd name="T52" fmla="*/ 86 w 107"/>
                    <a:gd name="T53" fmla="*/ 5 h 98"/>
                    <a:gd name="T54" fmla="*/ 89 w 107"/>
                    <a:gd name="T55" fmla="*/ 13 h 98"/>
                    <a:gd name="T56" fmla="*/ 79 w 107"/>
                    <a:gd name="T57" fmla="*/ 16 h 98"/>
                    <a:gd name="T58" fmla="*/ 77 w 107"/>
                    <a:gd name="T59" fmla="*/ 58 h 98"/>
                    <a:gd name="T60" fmla="*/ 76 w 107"/>
                    <a:gd name="T61" fmla="*/ 60 h 98"/>
                    <a:gd name="T62" fmla="*/ 107 w 107"/>
                    <a:gd name="T63" fmla="*/ 72 h 98"/>
                    <a:gd name="T64" fmla="*/ 104 w 107"/>
                    <a:gd name="T65" fmla="*/ 82 h 98"/>
                    <a:gd name="T66" fmla="*/ 87 w 107"/>
                    <a:gd name="T67" fmla="*/ 75 h 98"/>
                    <a:gd name="T68" fmla="*/ 72 w 107"/>
                    <a:gd name="T69" fmla="*/ 68 h 98"/>
                    <a:gd name="T70" fmla="*/ 50 w 107"/>
                    <a:gd name="T71" fmla="*/ 98 h 98"/>
                    <a:gd name="T72" fmla="*/ 42 w 107"/>
                    <a:gd name="T73" fmla="*/ 92 h 98"/>
                    <a:gd name="T74" fmla="*/ 56 w 107"/>
                    <a:gd name="T75" fmla="*/ 77 h 98"/>
                    <a:gd name="T76" fmla="*/ 65 w 107"/>
                    <a:gd name="T77" fmla="*/ 63 h 98"/>
                    <a:gd name="T78" fmla="*/ 65 w 107"/>
                    <a:gd name="T79" fmla="*/ 63 h 98"/>
                    <a:gd name="T80" fmla="*/ 54 w 107"/>
                    <a:gd name="T81" fmla="*/ 53 h 98"/>
                    <a:gd name="T82" fmla="*/ 46 w 107"/>
                    <a:gd name="T83" fmla="*/ 40 h 98"/>
                    <a:gd name="T84" fmla="*/ 44 w 107"/>
                    <a:gd name="T85" fmla="*/ 45 h 98"/>
                    <a:gd name="T86" fmla="*/ 42 w 107"/>
                    <a:gd name="T87" fmla="*/ 49 h 98"/>
                    <a:gd name="T88" fmla="*/ 34 w 107"/>
                    <a:gd name="T89" fmla="*/ 46 h 98"/>
                    <a:gd name="T90" fmla="*/ 49 w 107"/>
                    <a:gd name="T91" fmla="*/ 28 h 98"/>
                    <a:gd name="T92" fmla="*/ 69 w 107"/>
                    <a:gd name="T93" fmla="*/ 54 h 98"/>
                    <a:gd name="T94" fmla="*/ 69 w 107"/>
                    <a:gd name="T95" fmla="*/ 53 h 98"/>
                    <a:gd name="T96" fmla="*/ 72 w 107"/>
                    <a:gd name="T97" fmla="*/ 37 h 98"/>
                    <a:gd name="T98" fmla="*/ 71 w 107"/>
                    <a:gd name="T99" fmla="*/ 18 h 98"/>
                    <a:gd name="T100" fmla="*/ 49 w 107"/>
                    <a:gd name="T101" fmla="*/ 24 h 98"/>
                    <a:gd name="T102" fmla="*/ 49 w 107"/>
                    <a:gd name="T103" fmla="*/ 28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07" h="98">
                      <a:moveTo>
                        <a:pt x="14" y="85"/>
                      </a:moveTo>
                      <a:cubicBezTo>
                        <a:pt x="16" y="84"/>
                        <a:pt x="18" y="83"/>
                        <a:pt x="21" y="82"/>
                      </a:cubicBezTo>
                      <a:cubicBezTo>
                        <a:pt x="23" y="80"/>
                        <a:pt x="25" y="79"/>
                        <a:pt x="28" y="78"/>
                      </a:cubicBezTo>
                      <a:cubicBezTo>
                        <a:pt x="14" y="29"/>
                        <a:pt x="14" y="29"/>
                        <a:pt x="14" y="29"/>
                      </a:cubicBezTo>
                      <a:cubicBezTo>
                        <a:pt x="2" y="33"/>
                        <a:pt x="2" y="33"/>
                        <a:pt x="2" y="33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32" y="15"/>
                        <a:pt x="32" y="15"/>
                        <a:pt x="32" y="15"/>
                      </a:cubicBezTo>
                      <a:cubicBezTo>
                        <a:pt x="35" y="23"/>
                        <a:pt x="35" y="23"/>
                        <a:pt x="35" y="23"/>
                      </a:cubicBezTo>
                      <a:cubicBezTo>
                        <a:pt x="23" y="27"/>
                        <a:pt x="23" y="27"/>
                        <a:pt x="23" y="27"/>
                      </a:cubicBezTo>
                      <a:cubicBezTo>
                        <a:pt x="36" y="73"/>
                        <a:pt x="36" y="73"/>
                        <a:pt x="36" y="73"/>
                      </a:cubicBezTo>
                      <a:cubicBezTo>
                        <a:pt x="38" y="71"/>
                        <a:pt x="40" y="70"/>
                        <a:pt x="42" y="68"/>
                      </a:cubicBezTo>
                      <a:cubicBezTo>
                        <a:pt x="45" y="67"/>
                        <a:pt x="47" y="65"/>
                        <a:pt x="49" y="64"/>
                      </a:cubicBezTo>
                      <a:cubicBezTo>
                        <a:pt x="52" y="73"/>
                        <a:pt x="52" y="73"/>
                        <a:pt x="52" y="73"/>
                      </a:cubicBezTo>
                      <a:cubicBezTo>
                        <a:pt x="50" y="74"/>
                        <a:pt x="47" y="76"/>
                        <a:pt x="44" y="78"/>
                      </a:cubicBezTo>
                      <a:cubicBezTo>
                        <a:pt x="41" y="80"/>
                        <a:pt x="38" y="82"/>
                        <a:pt x="35" y="84"/>
                      </a:cubicBezTo>
                      <a:cubicBezTo>
                        <a:pt x="32" y="86"/>
                        <a:pt x="29" y="88"/>
                        <a:pt x="26" y="90"/>
                      </a:cubicBezTo>
                      <a:cubicBezTo>
                        <a:pt x="23" y="91"/>
                        <a:pt x="21" y="93"/>
                        <a:pt x="19" y="94"/>
                      </a:cubicBezTo>
                      <a:lnTo>
                        <a:pt x="14" y="85"/>
                      </a:lnTo>
                      <a:close/>
                      <a:moveTo>
                        <a:pt x="34" y="46"/>
                      </a:moveTo>
                      <a:cubicBezTo>
                        <a:pt x="35" y="43"/>
                        <a:pt x="36" y="40"/>
                        <a:pt x="38" y="36"/>
                      </a:cubicBezTo>
                      <a:cubicBezTo>
                        <a:pt x="39" y="32"/>
                        <a:pt x="40" y="27"/>
                        <a:pt x="40" y="23"/>
                      </a:cubicBezTo>
                      <a:cubicBezTo>
                        <a:pt x="41" y="19"/>
                        <a:pt x="41" y="15"/>
                        <a:pt x="42" y="11"/>
                      </a:cubicBezTo>
                      <a:cubicBezTo>
                        <a:pt x="42" y="7"/>
                        <a:pt x="42" y="3"/>
                        <a:pt x="42" y="0"/>
                      </a:cubicBezTo>
                      <a:cubicBezTo>
                        <a:pt x="51" y="0"/>
                        <a:pt x="51" y="0"/>
                        <a:pt x="51" y="0"/>
                      </a:cubicBezTo>
                      <a:cubicBezTo>
                        <a:pt x="51" y="2"/>
                        <a:pt x="51" y="5"/>
                        <a:pt x="51" y="7"/>
                      </a:cubicBezTo>
                      <a:cubicBezTo>
                        <a:pt x="51" y="10"/>
                        <a:pt x="51" y="12"/>
                        <a:pt x="51" y="15"/>
                      </a:cubicBezTo>
                      <a:cubicBezTo>
                        <a:pt x="86" y="5"/>
                        <a:pt x="86" y="5"/>
                        <a:pt x="86" y="5"/>
                      </a:cubicBezTo>
                      <a:cubicBezTo>
                        <a:pt x="89" y="13"/>
                        <a:pt x="89" y="13"/>
                        <a:pt x="89" y="13"/>
                      </a:cubicBezTo>
                      <a:cubicBezTo>
                        <a:pt x="79" y="16"/>
                        <a:pt x="79" y="16"/>
                        <a:pt x="79" y="16"/>
                      </a:cubicBezTo>
                      <a:cubicBezTo>
                        <a:pt x="82" y="32"/>
                        <a:pt x="81" y="46"/>
                        <a:pt x="77" y="58"/>
                      </a:cubicBezTo>
                      <a:cubicBezTo>
                        <a:pt x="76" y="60"/>
                        <a:pt x="76" y="60"/>
                        <a:pt x="76" y="60"/>
                      </a:cubicBezTo>
                      <a:cubicBezTo>
                        <a:pt x="84" y="65"/>
                        <a:pt x="95" y="69"/>
                        <a:pt x="107" y="72"/>
                      </a:cubicBezTo>
                      <a:cubicBezTo>
                        <a:pt x="104" y="82"/>
                        <a:pt x="104" y="82"/>
                        <a:pt x="104" y="82"/>
                      </a:cubicBezTo>
                      <a:cubicBezTo>
                        <a:pt x="98" y="80"/>
                        <a:pt x="92" y="78"/>
                        <a:pt x="87" y="75"/>
                      </a:cubicBezTo>
                      <a:cubicBezTo>
                        <a:pt x="81" y="73"/>
                        <a:pt x="77" y="71"/>
                        <a:pt x="72" y="68"/>
                      </a:cubicBezTo>
                      <a:cubicBezTo>
                        <a:pt x="67" y="78"/>
                        <a:pt x="60" y="87"/>
                        <a:pt x="50" y="98"/>
                      </a:cubicBezTo>
                      <a:cubicBezTo>
                        <a:pt x="42" y="92"/>
                        <a:pt x="42" y="92"/>
                        <a:pt x="42" y="92"/>
                      </a:cubicBezTo>
                      <a:cubicBezTo>
                        <a:pt x="48" y="86"/>
                        <a:pt x="52" y="82"/>
                        <a:pt x="56" y="77"/>
                      </a:cubicBezTo>
                      <a:cubicBezTo>
                        <a:pt x="60" y="72"/>
                        <a:pt x="63" y="67"/>
                        <a:pt x="65" y="63"/>
                      </a:cubicBezTo>
                      <a:cubicBezTo>
                        <a:pt x="65" y="63"/>
                        <a:pt x="65" y="63"/>
                        <a:pt x="65" y="63"/>
                      </a:cubicBezTo>
                      <a:cubicBezTo>
                        <a:pt x="61" y="60"/>
                        <a:pt x="57" y="56"/>
                        <a:pt x="54" y="53"/>
                      </a:cubicBezTo>
                      <a:cubicBezTo>
                        <a:pt x="51" y="49"/>
                        <a:pt x="48" y="45"/>
                        <a:pt x="46" y="40"/>
                      </a:cubicBezTo>
                      <a:cubicBezTo>
                        <a:pt x="45" y="42"/>
                        <a:pt x="45" y="43"/>
                        <a:pt x="44" y="45"/>
                      </a:cubicBezTo>
                      <a:cubicBezTo>
                        <a:pt x="43" y="46"/>
                        <a:pt x="43" y="48"/>
                        <a:pt x="42" y="49"/>
                      </a:cubicBezTo>
                      <a:lnTo>
                        <a:pt x="34" y="46"/>
                      </a:lnTo>
                      <a:close/>
                      <a:moveTo>
                        <a:pt x="49" y="28"/>
                      </a:moveTo>
                      <a:cubicBezTo>
                        <a:pt x="54" y="39"/>
                        <a:pt x="61" y="48"/>
                        <a:pt x="69" y="54"/>
                      </a:cubicBezTo>
                      <a:cubicBezTo>
                        <a:pt x="69" y="53"/>
                        <a:pt x="69" y="53"/>
                        <a:pt x="69" y="53"/>
                      </a:cubicBezTo>
                      <a:cubicBezTo>
                        <a:pt x="70" y="48"/>
                        <a:pt x="71" y="43"/>
                        <a:pt x="72" y="37"/>
                      </a:cubicBezTo>
                      <a:cubicBezTo>
                        <a:pt x="72" y="31"/>
                        <a:pt x="72" y="25"/>
                        <a:pt x="71" y="18"/>
                      </a:cubicBezTo>
                      <a:cubicBezTo>
                        <a:pt x="49" y="24"/>
                        <a:pt x="49" y="24"/>
                        <a:pt x="49" y="24"/>
                      </a:cubicBezTo>
                      <a:lnTo>
                        <a:pt x="49" y="28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7" name="任意多边形: 形状 136">
                  <a:extLst>
                    <a:ext uri="{FF2B5EF4-FFF2-40B4-BE49-F238E27FC236}">
                      <a16:creationId xmlns:a16="http://schemas.microsoft.com/office/drawing/2014/main" id="{D2FEE9B9-CF1B-6EED-8ADC-06ED06C5D87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688263" y="8410575"/>
                  <a:ext cx="314325" cy="300038"/>
                </a:xfrm>
                <a:custGeom>
                  <a:avLst/>
                  <a:gdLst>
                    <a:gd name="T0" fmla="*/ 61 w 99"/>
                    <a:gd name="T1" fmla="*/ 34 h 95"/>
                    <a:gd name="T2" fmla="*/ 49 w 99"/>
                    <a:gd name="T3" fmla="*/ 26 h 95"/>
                    <a:gd name="T4" fmla="*/ 45 w 99"/>
                    <a:gd name="T5" fmla="*/ 36 h 95"/>
                    <a:gd name="T6" fmla="*/ 53 w 99"/>
                    <a:gd name="T7" fmla="*/ 85 h 95"/>
                    <a:gd name="T8" fmla="*/ 0 w 99"/>
                    <a:gd name="T9" fmla="*/ 22 h 95"/>
                    <a:gd name="T10" fmla="*/ 38 w 99"/>
                    <a:gd name="T11" fmla="*/ 32 h 95"/>
                    <a:gd name="T12" fmla="*/ 44 w 99"/>
                    <a:gd name="T13" fmla="*/ 16 h 95"/>
                    <a:gd name="T14" fmla="*/ 47 w 99"/>
                    <a:gd name="T15" fmla="*/ 0 h 95"/>
                    <a:gd name="T16" fmla="*/ 54 w 99"/>
                    <a:gd name="T17" fmla="*/ 4 h 95"/>
                    <a:gd name="T18" fmla="*/ 78 w 99"/>
                    <a:gd name="T19" fmla="*/ 0 h 95"/>
                    <a:gd name="T20" fmla="*/ 77 w 99"/>
                    <a:gd name="T21" fmla="*/ 20 h 95"/>
                    <a:gd name="T22" fmla="*/ 83 w 99"/>
                    <a:gd name="T23" fmla="*/ 34 h 95"/>
                    <a:gd name="T24" fmla="*/ 94 w 99"/>
                    <a:gd name="T25" fmla="*/ 43 h 95"/>
                    <a:gd name="T26" fmla="*/ 68 w 99"/>
                    <a:gd name="T27" fmla="*/ 38 h 95"/>
                    <a:gd name="T28" fmla="*/ 44 w 99"/>
                    <a:gd name="T29" fmla="*/ 51 h 95"/>
                    <a:gd name="T30" fmla="*/ 22 w 99"/>
                    <a:gd name="T31" fmla="*/ 50 h 95"/>
                    <a:gd name="T32" fmla="*/ 9 w 99"/>
                    <a:gd name="T33" fmla="*/ 28 h 95"/>
                    <a:gd name="T34" fmla="*/ 25 w 99"/>
                    <a:gd name="T35" fmla="*/ 85 h 95"/>
                    <a:gd name="T36" fmla="*/ 24 w 99"/>
                    <a:gd name="T37" fmla="*/ 58 h 95"/>
                    <a:gd name="T38" fmla="*/ 25 w 99"/>
                    <a:gd name="T39" fmla="*/ 85 h 95"/>
                    <a:gd name="T40" fmla="*/ 28 w 99"/>
                    <a:gd name="T41" fmla="*/ 48 h 95"/>
                    <a:gd name="T42" fmla="*/ 28 w 99"/>
                    <a:gd name="T43" fmla="*/ 22 h 95"/>
                    <a:gd name="T44" fmla="*/ 44 w 99"/>
                    <a:gd name="T45" fmla="*/ 79 h 95"/>
                    <a:gd name="T46" fmla="*/ 31 w 99"/>
                    <a:gd name="T47" fmla="*/ 56 h 95"/>
                    <a:gd name="T48" fmla="*/ 44 w 99"/>
                    <a:gd name="T49" fmla="*/ 79 h 95"/>
                    <a:gd name="T50" fmla="*/ 65 w 99"/>
                    <a:gd name="T51" fmla="*/ 28 h 95"/>
                    <a:gd name="T52" fmla="*/ 72 w 99"/>
                    <a:gd name="T53" fmla="*/ 10 h 95"/>
                    <a:gd name="T54" fmla="*/ 52 w 99"/>
                    <a:gd name="T55" fmla="*/ 17 h 95"/>
                    <a:gd name="T56" fmla="*/ 89 w 99"/>
                    <a:gd name="T57" fmla="*/ 45 h 95"/>
                    <a:gd name="T58" fmla="*/ 63 w 99"/>
                    <a:gd name="T59" fmla="*/ 90 h 95"/>
                    <a:gd name="T60" fmla="*/ 89 w 99"/>
                    <a:gd name="T61" fmla="*/ 45 h 95"/>
                    <a:gd name="T62" fmla="*/ 89 w 99"/>
                    <a:gd name="T63" fmla="*/ 74 h 95"/>
                    <a:gd name="T64" fmla="*/ 63 w 99"/>
                    <a:gd name="T65" fmla="*/ 61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99" h="95">
                      <a:moveTo>
                        <a:pt x="44" y="51"/>
                      </a:moveTo>
                      <a:cubicBezTo>
                        <a:pt x="51" y="45"/>
                        <a:pt x="57" y="40"/>
                        <a:pt x="61" y="34"/>
                      </a:cubicBezTo>
                      <a:cubicBezTo>
                        <a:pt x="59" y="33"/>
                        <a:pt x="57" y="32"/>
                        <a:pt x="55" y="30"/>
                      </a:cubicBezTo>
                      <a:cubicBezTo>
                        <a:pt x="53" y="29"/>
                        <a:pt x="51" y="27"/>
                        <a:pt x="49" y="26"/>
                      </a:cubicBezTo>
                      <a:cubicBezTo>
                        <a:pt x="48" y="27"/>
                        <a:pt x="48" y="29"/>
                        <a:pt x="47" y="31"/>
                      </a:cubicBezTo>
                      <a:cubicBezTo>
                        <a:pt x="46" y="32"/>
                        <a:pt x="45" y="34"/>
                        <a:pt x="45" y="36"/>
                      </a:cubicBezTo>
                      <a:cubicBezTo>
                        <a:pt x="38" y="33"/>
                        <a:pt x="38" y="33"/>
                        <a:pt x="38" y="33"/>
                      </a:cubicBezTo>
                      <a:cubicBezTo>
                        <a:pt x="53" y="85"/>
                        <a:pt x="53" y="85"/>
                        <a:pt x="53" y="85"/>
                      </a:cubicBezTo>
                      <a:cubicBezTo>
                        <a:pt x="20" y="95"/>
                        <a:pt x="20" y="95"/>
                        <a:pt x="20" y="95"/>
                      </a:cubicBezTo>
                      <a:cubicBezTo>
                        <a:pt x="0" y="22"/>
                        <a:pt x="0" y="22"/>
                        <a:pt x="0" y="22"/>
                      </a:cubicBezTo>
                      <a:cubicBezTo>
                        <a:pt x="33" y="13"/>
                        <a:pt x="33" y="13"/>
                        <a:pt x="33" y="13"/>
                      </a:cubicBezTo>
                      <a:cubicBezTo>
                        <a:pt x="38" y="32"/>
                        <a:pt x="38" y="32"/>
                        <a:pt x="38" y="32"/>
                      </a:cubicBezTo>
                      <a:cubicBezTo>
                        <a:pt x="39" y="29"/>
                        <a:pt x="40" y="27"/>
                        <a:pt x="41" y="24"/>
                      </a:cubicBezTo>
                      <a:cubicBezTo>
                        <a:pt x="42" y="22"/>
                        <a:pt x="43" y="19"/>
                        <a:pt x="44" y="16"/>
                      </a:cubicBezTo>
                      <a:cubicBezTo>
                        <a:pt x="45" y="13"/>
                        <a:pt x="45" y="10"/>
                        <a:pt x="46" y="7"/>
                      </a:cubicBezTo>
                      <a:cubicBezTo>
                        <a:pt x="46" y="5"/>
                        <a:pt x="46" y="2"/>
                        <a:pt x="47" y="0"/>
                      </a:cubicBezTo>
                      <a:cubicBezTo>
                        <a:pt x="55" y="0"/>
                        <a:pt x="55" y="0"/>
                        <a:pt x="55" y="0"/>
                      </a:cubicBezTo>
                      <a:cubicBezTo>
                        <a:pt x="55" y="1"/>
                        <a:pt x="55" y="2"/>
                        <a:pt x="54" y="4"/>
                      </a:cubicBezTo>
                      <a:cubicBezTo>
                        <a:pt x="54" y="5"/>
                        <a:pt x="54" y="6"/>
                        <a:pt x="54" y="7"/>
                      </a:cubicBezTo>
                      <a:cubicBezTo>
                        <a:pt x="78" y="0"/>
                        <a:pt x="78" y="0"/>
                        <a:pt x="78" y="0"/>
                      </a:cubicBezTo>
                      <a:cubicBezTo>
                        <a:pt x="80" y="8"/>
                        <a:pt x="80" y="8"/>
                        <a:pt x="80" y="8"/>
                      </a:cubicBezTo>
                      <a:cubicBezTo>
                        <a:pt x="79" y="12"/>
                        <a:pt x="79" y="16"/>
                        <a:pt x="77" y="20"/>
                      </a:cubicBezTo>
                      <a:cubicBezTo>
                        <a:pt x="76" y="24"/>
                        <a:pt x="74" y="28"/>
                        <a:pt x="72" y="31"/>
                      </a:cubicBezTo>
                      <a:cubicBezTo>
                        <a:pt x="76" y="32"/>
                        <a:pt x="79" y="33"/>
                        <a:pt x="83" y="34"/>
                      </a:cubicBezTo>
                      <a:cubicBezTo>
                        <a:pt x="87" y="34"/>
                        <a:pt x="91" y="35"/>
                        <a:pt x="95" y="35"/>
                      </a:cubicBezTo>
                      <a:cubicBezTo>
                        <a:pt x="94" y="43"/>
                        <a:pt x="94" y="43"/>
                        <a:pt x="94" y="43"/>
                      </a:cubicBezTo>
                      <a:cubicBezTo>
                        <a:pt x="89" y="43"/>
                        <a:pt x="85" y="42"/>
                        <a:pt x="80" y="41"/>
                      </a:cubicBezTo>
                      <a:cubicBezTo>
                        <a:pt x="76" y="41"/>
                        <a:pt x="72" y="39"/>
                        <a:pt x="68" y="38"/>
                      </a:cubicBezTo>
                      <a:cubicBezTo>
                        <a:pt x="63" y="44"/>
                        <a:pt x="57" y="51"/>
                        <a:pt x="49" y="57"/>
                      </a:cubicBezTo>
                      <a:lnTo>
                        <a:pt x="44" y="51"/>
                      </a:lnTo>
                      <a:close/>
                      <a:moveTo>
                        <a:pt x="15" y="52"/>
                      </a:moveTo>
                      <a:cubicBezTo>
                        <a:pt x="22" y="50"/>
                        <a:pt x="22" y="50"/>
                        <a:pt x="22" y="50"/>
                      </a:cubicBezTo>
                      <a:cubicBezTo>
                        <a:pt x="15" y="26"/>
                        <a:pt x="15" y="26"/>
                        <a:pt x="15" y="26"/>
                      </a:cubicBezTo>
                      <a:cubicBezTo>
                        <a:pt x="9" y="28"/>
                        <a:pt x="9" y="28"/>
                        <a:pt x="9" y="28"/>
                      </a:cubicBezTo>
                      <a:lnTo>
                        <a:pt x="15" y="52"/>
                      </a:lnTo>
                      <a:close/>
                      <a:moveTo>
                        <a:pt x="25" y="85"/>
                      </a:moveTo>
                      <a:cubicBezTo>
                        <a:pt x="31" y="83"/>
                        <a:pt x="31" y="83"/>
                        <a:pt x="31" y="83"/>
                      </a:cubicBezTo>
                      <a:cubicBezTo>
                        <a:pt x="24" y="58"/>
                        <a:pt x="24" y="58"/>
                        <a:pt x="24" y="58"/>
                      </a:cubicBezTo>
                      <a:cubicBezTo>
                        <a:pt x="18" y="60"/>
                        <a:pt x="18" y="60"/>
                        <a:pt x="18" y="60"/>
                      </a:cubicBezTo>
                      <a:lnTo>
                        <a:pt x="25" y="85"/>
                      </a:lnTo>
                      <a:close/>
                      <a:moveTo>
                        <a:pt x="22" y="24"/>
                      </a:moveTo>
                      <a:cubicBezTo>
                        <a:pt x="28" y="48"/>
                        <a:pt x="28" y="48"/>
                        <a:pt x="28" y="48"/>
                      </a:cubicBezTo>
                      <a:cubicBezTo>
                        <a:pt x="35" y="46"/>
                        <a:pt x="35" y="46"/>
                        <a:pt x="35" y="46"/>
                      </a:cubicBezTo>
                      <a:cubicBezTo>
                        <a:pt x="28" y="22"/>
                        <a:pt x="28" y="22"/>
                        <a:pt x="28" y="22"/>
                      </a:cubicBezTo>
                      <a:lnTo>
                        <a:pt x="22" y="24"/>
                      </a:lnTo>
                      <a:close/>
                      <a:moveTo>
                        <a:pt x="44" y="79"/>
                      </a:moveTo>
                      <a:cubicBezTo>
                        <a:pt x="37" y="54"/>
                        <a:pt x="37" y="54"/>
                        <a:pt x="37" y="54"/>
                      </a:cubicBezTo>
                      <a:cubicBezTo>
                        <a:pt x="31" y="56"/>
                        <a:pt x="31" y="56"/>
                        <a:pt x="31" y="56"/>
                      </a:cubicBezTo>
                      <a:cubicBezTo>
                        <a:pt x="38" y="81"/>
                        <a:pt x="38" y="81"/>
                        <a:pt x="38" y="81"/>
                      </a:cubicBezTo>
                      <a:lnTo>
                        <a:pt x="44" y="79"/>
                      </a:lnTo>
                      <a:close/>
                      <a:moveTo>
                        <a:pt x="52" y="18"/>
                      </a:moveTo>
                      <a:cubicBezTo>
                        <a:pt x="56" y="22"/>
                        <a:pt x="60" y="25"/>
                        <a:pt x="65" y="28"/>
                      </a:cubicBezTo>
                      <a:cubicBezTo>
                        <a:pt x="66" y="25"/>
                        <a:pt x="68" y="23"/>
                        <a:pt x="69" y="20"/>
                      </a:cubicBezTo>
                      <a:cubicBezTo>
                        <a:pt x="70" y="17"/>
                        <a:pt x="71" y="13"/>
                        <a:pt x="72" y="10"/>
                      </a:cubicBezTo>
                      <a:cubicBezTo>
                        <a:pt x="52" y="16"/>
                        <a:pt x="52" y="16"/>
                        <a:pt x="52" y="16"/>
                      </a:cubicBezTo>
                      <a:cubicBezTo>
                        <a:pt x="52" y="16"/>
                        <a:pt x="52" y="16"/>
                        <a:pt x="52" y="17"/>
                      </a:cubicBezTo>
                      <a:cubicBezTo>
                        <a:pt x="52" y="17"/>
                        <a:pt x="52" y="17"/>
                        <a:pt x="52" y="18"/>
                      </a:cubicBezTo>
                      <a:close/>
                      <a:moveTo>
                        <a:pt x="89" y="45"/>
                      </a:moveTo>
                      <a:cubicBezTo>
                        <a:pt x="99" y="80"/>
                        <a:pt x="99" y="80"/>
                        <a:pt x="99" y="80"/>
                      </a:cubicBezTo>
                      <a:cubicBezTo>
                        <a:pt x="63" y="90"/>
                        <a:pt x="63" y="90"/>
                        <a:pt x="63" y="90"/>
                      </a:cubicBezTo>
                      <a:cubicBezTo>
                        <a:pt x="53" y="56"/>
                        <a:pt x="53" y="56"/>
                        <a:pt x="53" y="56"/>
                      </a:cubicBezTo>
                      <a:lnTo>
                        <a:pt x="89" y="45"/>
                      </a:lnTo>
                      <a:close/>
                      <a:moveTo>
                        <a:pt x="68" y="81"/>
                      </a:moveTo>
                      <a:cubicBezTo>
                        <a:pt x="89" y="74"/>
                        <a:pt x="89" y="74"/>
                        <a:pt x="89" y="74"/>
                      </a:cubicBezTo>
                      <a:cubicBezTo>
                        <a:pt x="84" y="55"/>
                        <a:pt x="84" y="55"/>
                        <a:pt x="84" y="55"/>
                      </a:cubicBezTo>
                      <a:cubicBezTo>
                        <a:pt x="63" y="61"/>
                        <a:pt x="63" y="61"/>
                        <a:pt x="63" y="61"/>
                      </a:cubicBezTo>
                      <a:lnTo>
                        <a:pt x="68" y="81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id="{12A06A9F-E465-8B15-773F-85153BE557DC}"/>
                  </a:ext>
                </a:extLst>
              </p:cNvPr>
              <p:cNvGrpSpPr/>
              <p:nvPr/>
            </p:nvGrpSpPr>
            <p:grpSpPr>
              <a:xfrm>
                <a:off x="6654801" y="5989638"/>
                <a:ext cx="1508125" cy="354013"/>
                <a:chOff x="6654801" y="13889038"/>
                <a:chExt cx="1508125" cy="354013"/>
              </a:xfrm>
            </p:grpSpPr>
            <p:sp>
              <p:nvSpPr>
                <p:cNvPr id="115" name="任意多边形: 形状 114">
                  <a:extLst>
                    <a:ext uri="{FF2B5EF4-FFF2-40B4-BE49-F238E27FC236}">
                      <a16:creationId xmlns:a16="http://schemas.microsoft.com/office/drawing/2014/main" id="{3D005740-5291-5A10-C0FB-B4FF6A91F4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54801" y="13889038"/>
                  <a:ext cx="1508125" cy="354013"/>
                </a:xfrm>
                <a:custGeom>
                  <a:avLst/>
                  <a:gdLst>
                    <a:gd name="T0" fmla="*/ 461 w 476"/>
                    <a:gd name="T1" fmla="*/ 112 h 112"/>
                    <a:gd name="T2" fmla="*/ 15 w 476"/>
                    <a:gd name="T3" fmla="*/ 112 h 112"/>
                    <a:gd name="T4" fmla="*/ 0 w 476"/>
                    <a:gd name="T5" fmla="*/ 97 h 112"/>
                    <a:gd name="T6" fmla="*/ 0 w 476"/>
                    <a:gd name="T7" fmla="*/ 15 h 112"/>
                    <a:gd name="T8" fmla="*/ 15 w 476"/>
                    <a:gd name="T9" fmla="*/ 0 h 112"/>
                    <a:gd name="T10" fmla="*/ 461 w 476"/>
                    <a:gd name="T11" fmla="*/ 0 h 112"/>
                    <a:gd name="T12" fmla="*/ 476 w 476"/>
                    <a:gd name="T13" fmla="*/ 15 h 112"/>
                    <a:gd name="T14" fmla="*/ 476 w 476"/>
                    <a:gd name="T15" fmla="*/ 97 h 112"/>
                    <a:gd name="T16" fmla="*/ 461 w 476"/>
                    <a:gd name="T17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76" h="112">
                      <a:moveTo>
                        <a:pt x="461" y="112"/>
                      </a:moveTo>
                      <a:cubicBezTo>
                        <a:pt x="15" y="112"/>
                        <a:pt x="15" y="112"/>
                        <a:pt x="15" y="112"/>
                      </a:cubicBezTo>
                      <a:cubicBezTo>
                        <a:pt x="7" y="112"/>
                        <a:pt x="0" y="105"/>
                        <a:pt x="0" y="97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0" y="7"/>
                        <a:pt x="7" y="0"/>
                        <a:pt x="15" y="0"/>
                      </a:cubicBezTo>
                      <a:cubicBezTo>
                        <a:pt x="461" y="0"/>
                        <a:pt x="461" y="0"/>
                        <a:pt x="461" y="0"/>
                      </a:cubicBezTo>
                      <a:cubicBezTo>
                        <a:pt x="469" y="0"/>
                        <a:pt x="476" y="7"/>
                        <a:pt x="476" y="15"/>
                      </a:cubicBezTo>
                      <a:cubicBezTo>
                        <a:pt x="476" y="97"/>
                        <a:pt x="476" y="97"/>
                        <a:pt x="476" y="97"/>
                      </a:cubicBezTo>
                      <a:cubicBezTo>
                        <a:pt x="476" y="105"/>
                        <a:pt x="469" y="112"/>
                        <a:pt x="461" y="1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8" name="任意多边形: 形状 137">
                  <a:extLst>
                    <a:ext uri="{FF2B5EF4-FFF2-40B4-BE49-F238E27FC236}">
                      <a16:creationId xmlns:a16="http://schemas.microsoft.com/office/drawing/2014/main" id="{08036F17-7ED0-C93E-3B5D-DD381292AD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9101" y="13939838"/>
                  <a:ext cx="241300" cy="241300"/>
                </a:xfrm>
                <a:custGeom>
                  <a:avLst/>
                  <a:gdLst>
                    <a:gd name="T0" fmla="*/ 68 w 76"/>
                    <a:gd name="T1" fmla="*/ 76 h 76"/>
                    <a:gd name="T2" fmla="*/ 8 w 76"/>
                    <a:gd name="T3" fmla="*/ 76 h 76"/>
                    <a:gd name="T4" fmla="*/ 0 w 76"/>
                    <a:gd name="T5" fmla="*/ 68 h 76"/>
                    <a:gd name="T6" fmla="*/ 0 w 76"/>
                    <a:gd name="T7" fmla="*/ 8 h 76"/>
                    <a:gd name="T8" fmla="*/ 8 w 76"/>
                    <a:gd name="T9" fmla="*/ 0 h 76"/>
                    <a:gd name="T10" fmla="*/ 68 w 76"/>
                    <a:gd name="T11" fmla="*/ 0 h 76"/>
                    <a:gd name="T12" fmla="*/ 76 w 76"/>
                    <a:gd name="T13" fmla="*/ 8 h 76"/>
                    <a:gd name="T14" fmla="*/ 76 w 76"/>
                    <a:gd name="T15" fmla="*/ 68 h 76"/>
                    <a:gd name="T16" fmla="*/ 68 w 76"/>
                    <a:gd name="T17" fmla="*/ 7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6" h="76">
                      <a:moveTo>
                        <a:pt x="68" y="76"/>
                      </a:moveTo>
                      <a:cubicBezTo>
                        <a:pt x="8" y="76"/>
                        <a:pt x="8" y="76"/>
                        <a:pt x="8" y="76"/>
                      </a:cubicBezTo>
                      <a:cubicBezTo>
                        <a:pt x="4" y="76"/>
                        <a:pt x="0" y="72"/>
                        <a:pt x="0" y="68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4" y="0"/>
                        <a:pt x="8" y="0"/>
                      </a:cubicBezTo>
                      <a:cubicBezTo>
                        <a:pt x="68" y="0"/>
                        <a:pt x="68" y="0"/>
                        <a:pt x="68" y="0"/>
                      </a:cubicBezTo>
                      <a:cubicBezTo>
                        <a:pt x="72" y="0"/>
                        <a:pt x="76" y="4"/>
                        <a:pt x="76" y="8"/>
                      </a:cubicBezTo>
                      <a:cubicBezTo>
                        <a:pt x="76" y="68"/>
                        <a:pt x="76" y="68"/>
                        <a:pt x="76" y="68"/>
                      </a:cubicBezTo>
                      <a:cubicBezTo>
                        <a:pt x="76" y="72"/>
                        <a:pt x="72" y="76"/>
                        <a:pt x="68" y="7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9" name="任意多边形: 形状 138">
                  <a:extLst>
                    <a:ext uri="{FF2B5EF4-FFF2-40B4-BE49-F238E27FC236}">
                      <a16:creationId xmlns:a16="http://schemas.microsoft.com/office/drawing/2014/main" id="{3EB89999-645C-0F43-BCB0-861C5161F9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04026" y="13965238"/>
                  <a:ext cx="260350" cy="177800"/>
                </a:xfrm>
                <a:custGeom>
                  <a:avLst/>
                  <a:gdLst>
                    <a:gd name="T0" fmla="*/ 68 w 164"/>
                    <a:gd name="T1" fmla="*/ 112 h 112"/>
                    <a:gd name="T2" fmla="*/ 0 w 164"/>
                    <a:gd name="T3" fmla="*/ 66 h 112"/>
                    <a:gd name="T4" fmla="*/ 20 w 164"/>
                    <a:gd name="T5" fmla="*/ 38 h 112"/>
                    <a:gd name="T6" fmla="*/ 64 w 164"/>
                    <a:gd name="T7" fmla="*/ 72 h 112"/>
                    <a:gd name="T8" fmla="*/ 144 w 164"/>
                    <a:gd name="T9" fmla="*/ 0 h 112"/>
                    <a:gd name="T10" fmla="*/ 164 w 164"/>
                    <a:gd name="T11" fmla="*/ 24 h 112"/>
                    <a:gd name="T12" fmla="*/ 68 w 164"/>
                    <a:gd name="T13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4" h="112">
                      <a:moveTo>
                        <a:pt x="68" y="112"/>
                      </a:moveTo>
                      <a:lnTo>
                        <a:pt x="0" y="66"/>
                      </a:lnTo>
                      <a:lnTo>
                        <a:pt x="20" y="38"/>
                      </a:lnTo>
                      <a:lnTo>
                        <a:pt x="64" y="72"/>
                      </a:lnTo>
                      <a:lnTo>
                        <a:pt x="144" y="0"/>
                      </a:lnTo>
                      <a:lnTo>
                        <a:pt x="164" y="24"/>
                      </a:lnTo>
                      <a:lnTo>
                        <a:pt x="68" y="112"/>
                      </a:lnTo>
                      <a:close/>
                    </a:path>
                  </a:pathLst>
                </a:custGeom>
                <a:solidFill>
                  <a:srgbClr val="FEE3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0" name="任意多边形: 形状 139">
                  <a:extLst>
                    <a:ext uri="{FF2B5EF4-FFF2-40B4-BE49-F238E27FC236}">
                      <a16:creationId xmlns:a16="http://schemas.microsoft.com/office/drawing/2014/main" id="{5B93C427-2F69-526A-6582-7A55EEB4A90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242176" y="13987463"/>
                  <a:ext cx="134938" cy="142875"/>
                </a:xfrm>
                <a:custGeom>
                  <a:avLst/>
                  <a:gdLst>
                    <a:gd name="T0" fmla="*/ 7 w 43"/>
                    <a:gd name="T1" fmla="*/ 25 h 45"/>
                    <a:gd name="T2" fmla="*/ 12 w 43"/>
                    <a:gd name="T3" fmla="*/ 23 h 45"/>
                    <a:gd name="T4" fmla="*/ 28 w 43"/>
                    <a:gd name="T5" fmla="*/ 27 h 45"/>
                    <a:gd name="T6" fmla="*/ 2 w 43"/>
                    <a:gd name="T7" fmla="*/ 21 h 45"/>
                    <a:gd name="T8" fmla="*/ 6 w 43"/>
                    <a:gd name="T9" fmla="*/ 18 h 45"/>
                    <a:gd name="T10" fmla="*/ 8 w 43"/>
                    <a:gd name="T11" fmla="*/ 13 h 45"/>
                    <a:gd name="T12" fmla="*/ 16 w 43"/>
                    <a:gd name="T13" fmla="*/ 10 h 45"/>
                    <a:gd name="T14" fmla="*/ 20 w 43"/>
                    <a:gd name="T15" fmla="*/ 12 h 45"/>
                    <a:gd name="T16" fmla="*/ 13 w 43"/>
                    <a:gd name="T17" fmla="*/ 15 h 45"/>
                    <a:gd name="T18" fmla="*/ 42 w 43"/>
                    <a:gd name="T19" fmla="*/ 18 h 45"/>
                    <a:gd name="T20" fmla="*/ 33 w 43"/>
                    <a:gd name="T21" fmla="*/ 21 h 45"/>
                    <a:gd name="T22" fmla="*/ 43 w 43"/>
                    <a:gd name="T23" fmla="*/ 27 h 45"/>
                    <a:gd name="T24" fmla="*/ 33 w 43"/>
                    <a:gd name="T25" fmla="*/ 31 h 45"/>
                    <a:gd name="T26" fmla="*/ 32 w 43"/>
                    <a:gd name="T27" fmla="*/ 41 h 45"/>
                    <a:gd name="T28" fmla="*/ 30 w 43"/>
                    <a:gd name="T29" fmla="*/ 44 h 45"/>
                    <a:gd name="T30" fmla="*/ 25 w 43"/>
                    <a:gd name="T31" fmla="*/ 45 h 45"/>
                    <a:gd name="T32" fmla="*/ 22 w 43"/>
                    <a:gd name="T33" fmla="*/ 45 h 45"/>
                    <a:gd name="T34" fmla="*/ 20 w 43"/>
                    <a:gd name="T35" fmla="*/ 40 h 45"/>
                    <a:gd name="T36" fmla="*/ 25 w 43"/>
                    <a:gd name="T37" fmla="*/ 41 h 45"/>
                    <a:gd name="T38" fmla="*/ 28 w 43"/>
                    <a:gd name="T39" fmla="*/ 40 h 45"/>
                    <a:gd name="T40" fmla="*/ 28 w 43"/>
                    <a:gd name="T41" fmla="*/ 38 h 45"/>
                    <a:gd name="T42" fmla="*/ 27 w 43"/>
                    <a:gd name="T43" fmla="*/ 31 h 45"/>
                    <a:gd name="T44" fmla="*/ 2 w 43"/>
                    <a:gd name="T45" fmla="*/ 45 h 45"/>
                    <a:gd name="T46" fmla="*/ 12 w 43"/>
                    <a:gd name="T47" fmla="*/ 36 h 45"/>
                    <a:gd name="T48" fmla="*/ 6 w 43"/>
                    <a:gd name="T49" fmla="*/ 31 h 45"/>
                    <a:gd name="T50" fmla="*/ 20 w 43"/>
                    <a:gd name="T51" fmla="*/ 5 h 45"/>
                    <a:gd name="T52" fmla="*/ 19 w 43"/>
                    <a:gd name="T53" fmla="*/ 1 h 45"/>
                    <a:gd name="T54" fmla="*/ 24 w 43"/>
                    <a:gd name="T55" fmla="*/ 2 h 45"/>
                    <a:gd name="T56" fmla="*/ 25 w 43"/>
                    <a:gd name="T57" fmla="*/ 4 h 45"/>
                    <a:gd name="T58" fmla="*/ 42 w 43"/>
                    <a:gd name="T59" fmla="*/ 5 h 45"/>
                    <a:gd name="T60" fmla="*/ 38 w 43"/>
                    <a:gd name="T61" fmla="*/ 13 h 45"/>
                    <a:gd name="T62" fmla="*/ 6 w 43"/>
                    <a:gd name="T63" fmla="*/ 8 h 45"/>
                    <a:gd name="T64" fmla="*/ 2 w 43"/>
                    <a:gd name="T65" fmla="*/ 13 h 45"/>
                    <a:gd name="T66" fmla="*/ 20 w 43"/>
                    <a:gd name="T67" fmla="*/ 5 h 45"/>
                    <a:gd name="T68" fmla="*/ 28 w 43"/>
                    <a:gd name="T69" fmla="*/ 10 h 45"/>
                    <a:gd name="T70" fmla="*/ 36 w 43"/>
                    <a:gd name="T71" fmla="*/ 13 h 45"/>
                    <a:gd name="T72" fmla="*/ 38 w 43"/>
                    <a:gd name="T73" fmla="*/ 17 h 45"/>
                    <a:gd name="T74" fmla="*/ 31 w 43"/>
                    <a:gd name="T75" fmla="*/ 15 h 45"/>
                    <a:gd name="T76" fmla="*/ 24 w 43"/>
                    <a:gd name="T77" fmla="*/ 12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43" h="45">
                      <a:moveTo>
                        <a:pt x="6" y="27"/>
                      </a:moveTo>
                      <a:cubicBezTo>
                        <a:pt x="6" y="26"/>
                        <a:pt x="6" y="26"/>
                        <a:pt x="7" y="25"/>
                      </a:cubicBezTo>
                      <a:cubicBezTo>
                        <a:pt x="7" y="24"/>
                        <a:pt x="7" y="23"/>
                        <a:pt x="8" y="22"/>
                      </a:cubicBezTo>
                      <a:cubicBezTo>
                        <a:pt x="12" y="23"/>
                        <a:pt x="12" y="23"/>
                        <a:pt x="12" y="23"/>
                      </a:cubicBezTo>
                      <a:cubicBezTo>
                        <a:pt x="10" y="27"/>
                        <a:pt x="10" y="27"/>
                        <a:pt x="10" y="27"/>
                      </a:cubicBezTo>
                      <a:cubicBezTo>
                        <a:pt x="28" y="27"/>
                        <a:pt x="28" y="27"/>
                        <a:pt x="28" y="27"/>
                      </a:cubicBezTo>
                      <a:cubicBezTo>
                        <a:pt x="28" y="21"/>
                        <a:pt x="28" y="21"/>
                        <a:pt x="28" y="21"/>
                      </a:cubicBezTo>
                      <a:cubicBezTo>
                        <a:pt x="2" y="21"/>
                        <a:pt x="2" y="21"/>
                        <a:pt x="2" y="21"/>
                      </a:cubicBezTo>
                      <a:cubicBezTo>
                        <a:pt x="2" y="18"/>
                        <a:pt x="2" y="18"/>
                        <a:pt x="2" y="18"/>
                      </a:cubicBezTo>
                      <a:cubicBezTo>
                        <a:pt x="6" y="18"/>
                        <a:pt x="6" y="18"/>
                        <a:pt x="6" y="18"/>
                      </a:cubicBezTo>
                      <a:cubicBezTo>
                        <a:pt x="5" y="14"/>
                        <a:pt x="5" y="14"/>
                        <a:pt x="5" y="14"/>
                      </a:cubicBezTo>
                      <a:cubicBezTo>
                        <a:pt x="6" y="14"/>
                        <a:pt x="7" y="14"/>
                        <a:pt x="8" y="13"/>
                      </a:cubicBezTo>
                      <a:cubicBezTo>
                        <a:pt x="9" y="13"/>
                        <a:pt x="11" y="13"/>
                        <a:pt x="12" y="12"/>
                      </a:cubicBezTo>
                      <a:cubicBezTo>
                        <a:pt x="13" y="11"/>
                        <a:pt x="15" y="11"/>
                        <a:pt x="16" y="10"/>
                      </a:cubicBezTo>
                      <a:cubicBezTo>
                        <a:pt x="17" y="10"/>
                        <a:pt x="18" y="9"/>
                        <a:pt x="19" y="9"/>
                      </a:cubicBezTo>
                      <a:cubicBezTo>
                        <a:pt x="20" y="12"/>
                        <a:pt x="20" y="12"/>
                        <a:pt x="20" y="12"/>
                      </a:cubicBezTo>
                      <a:cubicBezTo>
                        <a:pt x="19" y="13"/>
                        <a:pt x="18" y="13"/>
                        <a:pt x="17" y="14"/>
                      </a:cubicBezTo>
                      <a:cubicBezTo>
                        <a:pt x="16" y="14"/>
                        <a:pt x="15" y="15"/>
                        <a:pt x="13" y="15"/>
                      </a:cubicBezTo>
                      <a:cubicBezTo>
                        <a:pt x="11" y="16"/>
                        <a:pt x="8" y="17"/>
                        <a:pt x="6" y="18"/>
                      </a:cubicBezTo>
                      <a:cubicBezTo>
                        <a:pt x="42" y="18"/>
                        <a:pt x="42" y="18"/>
                        <a:pt x="42" y="18"/>
                      </a:cubicBezTo>
                      <a:cubicBezTo>
                        <a:pt x="42" y="21"/>
                        <a:pt x="42" y="21"/>
                        <a:pt x="42" y="21"/>
                      </a:cubicBezTo>
                      <a:cubicBezTo>
                        <a:pt x="33" y="21"/>
                        <a:pt x="33" y="21"/>
                        <a:pt x="33" y="21"/>
                      </a:cubicBezTo>
                      <a:cubicBezTo>
                        <a:pt x="33" y="27"/>
                        <a:pt x="33" y="27"/>
                        <a:pt x="33" y="27"/>
                      </a:cubicBezTo>
                      <a:cubicBezTo>
                        <a:pt x="43" y="27"/>
                        <a:pt x="43" y="27"/>
                        <a:pt x="43" y="27"/>
                      </a:cubicBezTo>
                      <a:cubicBezTo>
                        <a:pt x="43" y="31"/>
                        <a:pt x="43" y="31"/>
                        <a:pt x="43" y="31"/>
                      </a:cubicBezTo>
                      <a:cubicBezTo>
                        <a:pt x="33" y="31"/>
                        <a:pt x="33" y="31"/>
                        <a:pt x="33" y="31"/>
                      </a:cubicBezTo>
                      <a:cubicBezTo>
                        <a:pt x="33" y="38"/>
                        <a:pt x="33" y="38"/>
                        <a:pt x="33" y="38"/>
                      </a:cubicBezTo>
                      <a:cubicBezTo>
                        <a:pt x="33" y="39"/>
                        <a:pt x="33" y="40"/>
                        <a:pt x="32" y="41"/>
                      </a:cubicBezTo>
                      <a:cubicBezTo>
                        <a:pt x="32" y="42"/>
                        <a:pt x="32" y="42"/>
                        <a:pt x="32" y="43"/>
                      </a:cubicBezTo>
                      <a:cubicBezTo>
                        <a:pt x="31" y="43"/>
                        <a:pt x="31" y="44"/>
                        <a:pt x="30" y="44"/>
                      </a:cubicBezTo>
                      <a:cubicBezTo>
                        <a:pt x="29" y="44"/>
                        <a:pt x="28" y="45"/>
                        <a:pt x="27" y="45"/>
                      </a:cubicBezTo>
                      <a:cubicBezTo>
                        <a:pt x="26" y="45"/>
                        <a:pt x="26" y="45"/>
                        <a:pt x="25" y="45"/>
                      </a:cubicBezTo>
                      <a:cubicBezTo>
                        <a:pt x="25" y="45"/>
                        <a:pt x="24" y="45"/>
                        <a:pt x="24" y="45"/>
                      </a:cubicBezTo>
                      <a:cubicBezTo>
                        <a:pt x="23" y="45"/>
                        <a:pt x="23" y="45"/>
                        <a:pt x="22" y="45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0" y="40"/>
                        <a:pt x="20" y="40"/>
                        <a:pt x="20" y="40"/>
                      </a:cubicBezTo>
                      <a:cubicBezTo>
                        <a:pt x="21" y="40"/>
                        <a:pt x="21" y="41"/>
                        <a:pt x="22" y="41"/>
                      </a:cubicBezTo>
                      <a:cubicBezTo>
                        <a:pt x="23" y="41"/>
                        <a:pt x="24" y="41"/>
                        <a:pt x="25" y="41"/>
                      </a:cubicBezTo>
                      <a:cubicBezTo>
                        <a:pt x="25" y="41"/>
                        <a:pt x="26" y="40"/>
                        <a:pt x="26" y="40"/>
                      </a:cubicBezTo>
                      <a:cubicBezTo>
                        <a:pt x="27" y="40"/>
                        <a:pt x="27" y="40"/>
                        <a:pt x="28" y="40"/>
                      </a:cubicBezTo>
                      <a:cubicBezTo>
                        <a:pt x="28" y="40"/>
                        <a:pt x="28" y="39"/>
                        <a:pt x="28" y="39"/>
                      </a:cubicBezTo>
                      <a:cubicBezTo>
                        <a:pt x="28" y="39"/>
                        <a:pt x="28" y="38"/>
                        <a:pt x="28" y="38"/>
                      </a:cubicBezTo>
                      <a:cubicBezTo>
                        <a:pt x="28" y="31"/>
                        <a:pt x="28" y="31"/>
                        <a:pt x="28" y="31"/>
                      </a:cubicBezTo>
                      <a:cubicBezTo>
                        <a:pt x="27" y="31"/>
                        <a:pt x="27" y="31"/>
                        <a:pt x="27" y="31"/>
                      </a:cubicBezTo>
                      <a:cubicBezTo>
                        <a:pt x="24" y="34"/>
                        <a:pt x="20" y="36"/>
                        <a:pt x="16" y="39"/>
                      </a:cubicBezTo>
                      <a:cubicBezTo>
                        <a:pt x="12" y="41"/>
                        <a:pt x="7" y="43"/>
                        <a:pt x="2" y="45"/>
                      </a:cubicBezTo>
                      <a:cubicBezTo>
                        <a:pt x="0" y="41"/>
                        <a:pt x="0" y="41"/>
                        <a:pt x="0" y="41"/>
                      </a:cubicBezTo>
                      <a:cubicBezTo>
                        <a:pt x="5" y="39"/>
                        <a:pt x="9" y="38"/>
                        <a:pt x="12" y="36"/>
                      </a:cubicBezTo>
                      <a:cubicBezTo>
                        <a:pt x="15" y="35"/>
                        <a:pt x="18" y="33"/>
                        <a:pt x="21" y="31"/>
                      </a:cubicBezTo>
                      <a:cubicBezTo>
                        <a:pt x="6" y="31"/>
                        <a:pt x="6" y="31"/>
                        <a:pt x="6" y="31"/>
                      </a:cubicBezTo>
                      <a:lnTo>
                        <a:pt x="6" y="27"/>
                      </a:lnTo>
                      <a:close/>
                      <a:moveTo>
                        <a:pt x="20" y="5"/>
                      </a:moveTo>
                      <a:cubicBezTo>
                        <a:pt x="20" y="4"/>
                        <a:pt x="20" y="4"/>
                        <a:pt x="20" y="4"/>
                      </a:cubicBezTo>
                      <a:cubicBezTo>
                        <a:pt x="20" y="3"/>
                        <a:pt x="19" y="2"/>
                        <a:pt x="19" y="1"/>
                      </a:cubicBezTo>
                      <a:cubicBezTo>
                        <a:pt x="23" y="0"/>
                        <a:pt x="23" y="0"/>
                        <a:pt x="23" y="0"/>
                      </a:cubicBezTo>
                      <a:cubicBezTo>
                        <a:pt x="23" y="1"/>
                        <a:pt x="23" y="1"/>
                        <a:pt x="24" y="2"/>
                      </a:cubicBezTo>
                      <a:cubicBezTo>
                        <a:pt x="24" y="2"/>
                        <a:pt x="24" y="3"/>
                        <a:pt x="24" y="4"/>
                      </a:cubicBezTo>
                      <a:cubicBezTo>
                        <a:pt x="24" y="4"/>
                        <a:pt x="24" y="4"/>
                        <a:pt x="25" y="4"/>
                      </a:cubicBezTo>
                      <a:cubicBezTo>
                        <a:pt x="25" y="4"/>
                        <a:pt x="25" y="5"/>
                        <a:pt x="25" y="5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42" y="13"/>
                        <a:pt x="42" y="13"/>
                        <a:pt x="42" y="13"/>
                      </a:cubicBezTo>
                      <a:cubicBezTo>
                        <a:pt x="38" y="13"/>
                        <a:pt x="38" y="13"/>
                        <a:pt x="38" y="13"/>
                      </a:cubicBezTo>
                      <a:cubicBezTo>
                        <a:pt x="38" y="8"/>
                        <a:pt x="38" y="8"/>
                        <a:pt x="38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13"/>
                        <a:pt x="6" y="13"/>
                        <a:pt x="6" y="13"/>
                      </a:cubicBezTo>
                      <a:cubicBezTo>
                        <a:pt x="2" y="13"/>
                        <a:pt x="2" y="13"/>
                        <a:pt x="2" y="13"/>
                      </a:cubicBezTo>
                      <a:cubicBezTo>
                        <a:pt x="2" y="5"/>
                        <a:pt x="2" y="5"/>
                        <a:pt x="2" y="5"/>
                      </a:cubicBezTo>
                      <a:lnTo>
                        <a:pt x="20" y="5"/>
                      </a:lnTo>
                      <a:close/>
                      <a:moveTo>
                        <a:pt x="25" y="9"/>
                      </a:moveTo>
                      <a:cubicBezTo>
                        <a:pt x="26" y="10"/>
                        <a:pt x="27" y="10"/>
                        <a:pt x="28" y="10"/>
                      </a:cubicBezTo>
                      <a:cubicBezTo>
                        <a:pt x="29" y="11"/>
                        <a:pt x="30" y="11"/>
                        <a:pt x="32" y="12"/>
                      </a:cubicBezTo>
                      <a:cubicBezTo>
                        <a:pt x="33" y="12"/>
                        <a:pt x="35" y="13"/>
                        <a:pt x="36" y="13"/>
                      </a:cubicBezTo>
                      <a:cubicBezTo>
                        <a:pt x="37" y="13"/>
                        <a:pt x="38" y="14"/>
                        <a:pt x="39" y="14"/>
                      </a:cubicBezTo>
                      <a:cubicBezTo>
                        <a:pt x="38" y="17"/>
                        <a:pt x="38" y="17"/>
                        <a:pt x="38" y="17"/>
                      </a:cubicBezTo>
                      <a:cubicBezTo>
                        <a:pt x="37" y="17"/>
                        <a:pt x="36" y="17"/>
                        <a:pt x="35" y="16"/>
                      </a:cubicBezTo>
                      <a:cubicBezTo>
                        <a:pt x="33" y="16"/>
                        <a:pt x="32" y="15"/>
                        <a:pt x="31" y="15"/>
                      </a:cubicBezTo>
                      <a:cubicBezTo>
                        <a:pt x="29" y="14"/>
                        <a:pt x="28" y="14"/>
                        <a:pt x="27" y="13"/>
                      </a:cubicBezTo>
                      <a:cubicBezTo>
                        <a:pt x="26" y="13"/>
                        <a:pt x="25" y="13"/>
                        <a:pt x="24" y="12"/>
                      </a:cubicBezTo>
                      <a:lnTo>
                        <a:pt x="25" y="9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1" name="任意多边形: 形状 140">
                  <a:extLst>
                    <a:ext uri="{FF2B5EF4-FFF2-40B4-BE49-F238E27FC236}">
                      <a16:creationId xmlns:a16="http://schemas.microsoft.com/office/drawing/2014/main" id="{949AEF3C-5513-2F0D-5B20-93AA5D67940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02513" y="13987463"/>
                  <a:ext cx="139700" cy="139700"/>
                </a:xfrm>
                <a:custGeom>
                  <a:avLst/>
                  <a:gdLst>
                    <a:gd name="T0" fmla="*/ 3 w 44"/>
                    <a:gd name="T1" fmla="*/ 22 h 44"/>
                    <a:gd name="T2" fmla="*/ 6 w 44"/>
                    <a:gd name="T3" fmla="*/ 13 h 44"/>
                    <a:gd name="T4" fmla="*/ 1 w 44"/>
                    <a:gd name="T5" fmla="*/ 9 h 44"/>
                    <a:gd name="T6" fmla="*/ 6 w 44"/>
                    <a:gd name="T7" fmla="*/ 1 h 44"/>
                    <a:gd name="T8" fmla="*/ 10 w 44"/>
                    <a:gd name="T9" fmla="*/ 9 h 44"/>
                    <a:gd name="T10" fmla="*/ 14 w 44"/>
                    <a:gd name="T11" fmla="*/ 13 h 44"/>
                    <a:gd name="T12" fmla="*/ 10 w 44"/>
                    <a:gd name="T13" fmla="*/ 19 h 44"/>
                    <a:gd name="T14" fmla="*/ 14 w 44"/>
                    <a:gd name="T15" fmla="*/ 17 h 44"/>
                    <a:gd name="T16" fmla="*/ 13 w 44"/>
                    <a:gd name="T17" fmla="*/ 22 h 44"/>
                    <a:gd name="T18" fmla="*/ 10 w 44"/>
                    <a:gd name="T19" fmla="*/ 39 h 44"/>
                    <a:gd name="T20" fmla="*/ 9 w 44"/>
                    <a:gd name="T21" fmla="*/ 43 h 44"/>
                    <a:gd name="T22" fmla="*/ 5 w 44"/>
                    <a:gd name="T23" fmla="*/ 44 h 44"/>
                    <a:gd name="T24" fmla="*/ 2 w 44"/>
                    <a:gd name="T25" fmla="*/ 44 h 44"/>
                    <a:gd name="T26" fmla="*/ 2 w 44"/>
                    <a:gd name="T27" fmla="*/ 40 h 44"/>
                    <a:gd name="T28" fmla="*/ 5 w 44"/>
                    <a:gd name="T29" fmla="*/ 40 h 44"/>
                    <a:gd name="T30" fmla="*/ 6 w 44"/>
                    <a:gd name="T31" fmla="*/ 39 h 44"/>
                    <a:gd name="T32" fmla="*/ 6 w 44"/>
                    <a:gd name="T33" fmla="*/ 25 h 44"/>
                    <a:gd name="T34" fmla="*/ 1 w 44"/>
                    <a:gd name="T35" fmla="*/ 27 h 44"/>
                    <a:gd name="T36" fmla="*/ 12 w 44"/>
                    <a:gd name="T37" fmla="*/ 23 h 44"/>
                    <a:gd name="T38" fmla="*/ 20 w 44"/>
                    <a:gd name="T39" fmla="*/ 17 h 44"/>
                    <a:gd name="T40" fmla="*/ 26 w 44"/>
                    <a:gd name="T41" fmla="*/ 11 h 44"/>
                    <a:gd name="T42" fmla="*/ 36 w 44"/>
                    <a:gd name="T43" fmla="*/ 17 h 44"/>
                    <a:gd name="T44" fmla="*/ 43 w 44"/>
                    <a:gd name="T45" fmla="*/ 26 h 44"/>
                    <a:gd name="T46" fmla="*/ 37 w 44"/>
                    <a:gd name="T47" fmla="*/ 23 h 44"/>
                    <a:gd name="T48" fmla="*/ 19 w 44"/>
                    <a:gd name="T49" fmla="*/ 25 h 44"/>
                    <a:gd name="T50" fmla="*/ 14 w 44"/>
                    <a:gd name="T51" fmla="*/ 26 h 44"/>
                    <a:gd name="T52" fmla="*/ 19 w 44"/>
                    <a:gd name="T53" fmla="*/ 5 h 44"/>
                    <a:gd name="T54" fmla="*/ 23 w 44"/>
                    <a:gd name="T55" fmla="*/ 0 h 44"/>
                    <a:gd name="T56" fmla="*/ 33 w 44"/>
                    <a:gd name="T57" fmla="*/ 5 h 44"/>
                    <a:gd name="T58" fmla="*/ 37 w 44"/>
                    <a:gd name="T59" fmla="*/ 0 h 44"/>
                    <a:gd name="T60" fmla="*/ 43 w 44"/>
                    <a:gd name="T61" fmla="*/ 5 h 44"/>
                    <a:gd name="T62" fmla="*/ 37 w 44"/>
                    <a:gd name="T63" fmla="*/ 8 h 44"/>
                    <a:gd name="T64" fmla="*/ 33 w 44"/>
                    <a:gd name="T65" fmla="*/ 13 h 44"/>
                    <a:gd name="T66" fmla="*/ 23 w 44"/>
                    <a:gd name="T67" fmla="*/ 8 h 44"/>
                    <a:gd name="T68" fmla="*/ 19 w 44"/>
                    <a:gd name="T69" fmla="*/ 13 h 44"/>
                    <a:gd name="T70" fmla="*/ 14 w 44"/>
                    <a:gd name="T71" fmla="*/ 8 h 44"/>
                    <a:gd name="T72" fmla="*/ 19 w 44"/>
                    <a:gd name="T73" fmla="*/ 5 h 44"/>
                    <a:gd name="T74" fmla="*/ 39 w 44"/>
                    <a:gd name="T75" fmla="*/ 44 h 44"/>
                    <a:gd name="T76" fmla="*/ 17 w 44"/>
                    <a:gd name="T77" fmla="*/ 29 h 44"/>
                    <a:gd name="T78" fmla="*/ 21 w 44"/>
                    <a:gd name="T79" fmla="*/ 40 h 44"/>
                    <a:gd name="T80" fmla="*/ 35 w 44"/>
                    <a:gd name="T81" fmla="*/ 32 h 44"/>
                    <a:gd name="T82" fmla="*/ 21 w 44"/>
                    <a:gd name="T83" fmla="*/ 40 h 44"/>
                    <a:gd name="T84" fmla="*/ 25 w 44"/>
                    <a:gd name="T85" fmla="*/ 18 h 44"/>
                    <a:gd name="T86" fmla="*/ 35 w 44"/>
                    <a:gd name="T87" fmla="*/ 21 h 44"/>
                    <a:gd name="T88" fmla="*/ 31 w 44"/>
                    <a:gd name="T89" fmla="*/ 18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4" h="44">
                      <a:moveTo>
                        <a:pt x="0" y="23"/>
                      </a:moveTo>
                      <a:cubicBezTo>
                        <a:pt x="1" y="23"/>
                        <a:pt x="2" y="22"/>
                        <a:pt x="3" y="22"/>
                      </a:cubicBezTo>
                      <a:cubicBezTo>
                        <a:pt x="4" y="22"/>
                        <a:pt x="5" y="21"/>
                        <a:pt x="6" y="21"/>
                      </a:cubicBezTo>
                      <a:cubicBezTo>
                        <a:pt x="6" y="13"/>
                        <a:pt x="6" y="13"/>
                        <a:pt x="6" y="13"/>
                      </a:cubicBezTo>
                      <a:cubicBezTo>
                        <a:pt x="1" y="13"/>
                        <a:pt x="1" y="13"/>
                        <a:pt x="1" y="13"/>
                      </a:cubicBezTo>
                      <a:cubicBezTo>
                        <a:pt x="1" y="9"/>
                        <a:pt x="1" y="9"/>
                        <a:pt x="1" y="9"/>
                      </a:cubicBezTo>
                      <a:cubicBezTo>
                        <a:pt x="6" y="9"/>
                        <a:pt x="6" y="9"/>
                        <a:pt x="6" y="9"/>
                      </a:cubicBezTo>
                      <a:cubicBezTo>
                        <a:pt x="6" y="1"/>
                        <a:pt x="6" y="1"/>
                        <a:pt x="6" y="1"/>
                      </a:cubicBezTo>
                      <a:cubicBezTo>
                        <a:pt x="10" y="1"/>
                        <a:pt x="10" y="1"/>
                        <a:pt x="10" y="1"/>
                      </a:cubicBezTo>
                      <a:cubicBezTo>
                        <a:pt x="10" y="9"/>
                        <a:pt x="10" y="9"/>
                        <a:pt x="10" y="9"/>
                      </a:cubicBezTo>
                      <a:cubicBezTo>
                        <a:pt x="14" y="9"/>
                        <a:pt x="14" y="9"/>
                        <a:pt x="14" y="9"/>
                      </a:cubicBezTo>
                      <a:cubicBezTo>
                        <a:pt x="14" y="13"/>
                        <a:pt x="14" y="13"/>
                        <a:pt x="14" y="13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0" y="19"/>
                        <a:pt x="10" y="19"/>
                        <a:pt x="10" y="19"/>
                      </a:cubicBezTo>
                      <a:cubicBezTo>
                        <a:pt x="11" y="18"/>
                        <a:pt x="11" y="18"/>
                        <a:pt x="12" y="18"/>
                      </a:cubicBezTo>
                      <a:cubicBezTo>
                        <a:pt x="13" y="17"/>
                        <a:pt x="13" y="17"/>
                        <a:pt x="14" y="17"/>
                      </a:cubicBezTo>
                      <a:cubicBezTo>
                        <a:pt x="15" y="21"/>
                        <a:pt x="15" y="21"/>
                        <a:pt x="15" y="21"/>
                      </a:cubicBezTo>
                      <a:cubicBezTo>
                        <a:pt x="14" y="21"/>
                        <a:pt x="14" y="21"/>
                        <a:pt x="13" y="22"/>
                      </a:cubicBezTo>
                      <a:cubicBezTo>
                        <a:pt x="12" y="22"/>
                        <a:pt x="11" y="23"/>
                        <a:pt x="10" y="23"/>
                      </a:cubicBezTo>
                      <a:cubicBezTo>
                        <a:pt x="10" y="39"/>
                        <a:pt x="10" y="39"/>
                        <a:pt x="10" y="39"/>
                      </a:cubicBezTo>
                      <a:cubicBezTo>
                        <a:pt x="10" y="40"/>
                        <a:pt x="10" y="41"/>
                        <a:pt x="10" y="41"/>
                      </a:cubicBezTo>
                      <a:cubicBezTo>
                        <a:pt x="10" y="42"/>
                        <a:pt x="9" y="42"/>
                        <a:pt x="9" y="43"/>
                      </a:cubicBezTo>
                      <a:cubicBezTo>
                        <a:pt x="9" y="43"/>
                        <a:pt x="8" y="43"/>
                        <a:pt x="8" y="44"/>
                      </a:cubicBezTo>
                      <a:cubicBezTo>
                        <a:pt x="7" y="44"/>
                        <a:pt x="6" y="44"/>
                        <a:pt x="5" y="44"/>
                      </a:cubicBezTo>
                      <a:cubicBezTo>
                        <a:pt x="5" y="44"/>
                        <a:pt x="4" y="44"/>
                        <a:pt x="3" y="44"/>
                      </a:cubicBezTo>
                      <a:cubicBezTo>
                        <a:pt x="3" y="44"/>
                        <a:pt x="2" y="44"/>
                        <a:pt x="2" y="44"/>
                      </a:cubicBezTo>
                      <a:cubicBezTo>
                        <a:pt x="1" y="40"/>
                        <a:pt x="1" y="40"/>
                        <a:pt x="1" y="40"/>
                      </a:cubicBezTo>
                      <a:cubicBezTo>
                        <a:pt x="1" y="40"/>
                        <a:pt x="2" y="40"/>
                        <a:pt x="2" y="40"/>
                      </a:cubicBezTo>
                      <a:cubicBezTo>
                        <a:pt x="3" y="40"/>
                        <a:pt x="3" y="40"/>
                        <a:pt x="4" y="40"/>
                      </a:cubicBezTo>
                      <a:cubicBezTo>
                        <a:pt x="4" y="40"/>
                        <a:pt x="4" y="40"/>
                        <a:pt x="5" y="40"/>
                      </a:cubicBezTo>
                      <a:cubicBezTo>
                        <a:pt x="5" y="40"/>
                        <a:pt x="5" y="40"/>
                        <a:pt x="5" y="40"/>
                      </a:cubicBezTo>
                      <a:cubicBezTo>
                        <a:pt x="6" y="40"/>
                        <a:pt x="6" y="39"/>
                        <a:pt x="6" y="39"/>
                      </a:cubicBezTo>
                      <a:cubicBezTo>
                        <a:pt x="6" y="39"/>
                        <a:pt x="6" y="38"/>
                        <a:pt x="6" y="38"/>
                      </a:cubicBezTo>
                      <a:cubicBezTo>
                        <a:pt x="6" y="25"/>
                        <a:pt x="6" y="25"/>
                        <a:pt x="6" y="25"/>
                      </a:cubicBezTo>
                      <a:cubicBezTo>
                        <a:pt x="5" y="26"/>
                        <a:pt x="4" y="26"/>
                        <a:pt x="3" y="26"/>
                      </a:cubicBezTo>
                      <a:cubicBezTo>
                        <a:pt x="3" y="27"/>
                        <a:pt x="2" y="27"/>
                        <a:pt x="1" y="27"/>
                      </a:cubicBezTo>
                      <a:lnTo>
                        <a:pt x="0" y="23"/>
                      </a:lnTo>
                      <a:close/>
                      <a:moveTo>
                        <a:pt x="12" y="23"/>
                      </a:moveTo>
                      <a:cubicBezTo>
                        <a:pt x="14" y="22"/>
                        <a:pt x="15" y="21"/>
                        <a:pt x="16" y="20"/>
                      </a:cubicBezTo>
                      <a:cubicBezTo>
                        <a:pt x="18" y="20"/>
                        <a:pt x="19" y="19"/>
                        <a:pt x="20" y="17"/>
                      </a:cubicBezTo>
                      <a:cubicBezTo>
                        <a:pt x="21" y="16"/>
                        <a:pt x="22" y="15"/>
                        <a:pt x="23" y="14"/>
                      </a:cubicBezTo>
                      <a:cubicBezTo>
                        <a:pt x="24" y="13"/>
                        <a:pt x="25" y="12"/>
                        <a:pt x="26" y="11"/>
                      </a:cubicBezTo>
                      <a:cubicBezTo>
                        <a:pt x="30" y="11"/>
                        <a:pt x="30" y="11"/>
                        <a:pt x="30" y="11"/>
                      </a:cubicBezTo>
                      <a:cubicBezTo>
                        <a:pt x="31" y="13"/>
                        <a:pt x="33" y="15"/>
                        <a:pt x="36" y="17"/>
                      </a:cubicBezTo>
                      <a:cubicBezTo>
                        <a:pt x="38" y="19"/>
                        <a:pt x="41" y="21"/>
                        <a:pt x="44" y="22"/>
                      </a:cubicBezTo>
                      <a:cubicBezTo>
                        <a:pt x="43" y="26"/>
                        <a:pt x="43" y="26"/>
                        <a:pt x="43" y="26"/>
                      </a:cubicBezTo>
                      <a:cubicBezTo>
                        <a:pt x="42" y="26"/>
                        <a:pt x="41" y="25"/>
                        <a:pt x="40" y="24"/>
                      </a:cubicBezTo>
                      <a:cubicBezTo>
                        <a:pt x="39" y="24"/>
                        <a:pt x="38" y="23"/>
                        <a:pt x="37" y="23"/>
                      </a:cubicBezTo>
                      <a:cubicBezTo>
                        <a:pt x="37" y="25"/>
                        <a:pt x="37" y="25"/>
                        <a:pt x="37" y="25"/>
                      </a:cubicBezTo>
                      <a:cubicBezTo>
                        <a:pt x="19" y="25"/>
                        <a:pt x="19" y="25"/>
                        <a:pt x="19" y="25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8" y="24"/>
                        <a:pt x="16" y="25"/>
                        <a:pt x="14" y="26"/>
                      </a:cubicBezTo>
                      <a:lnTo>
                        <a:pt x="12" y="23"/>
                      </a:lnTo>
                      <a:close/>
                      <a:moveTo>
                        <a:pt x="19" y="5"/>
                      </a:move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23" y="0"/>
                        <a:pt x="23" y="0"/>
                        <a:pt x="23" y="0"/>
                      </a:cubicBezTo>
                      <a:cubicBezTo>
                        <a:pt x="23" y="5"/>
                        <a:pt x="23" y="5"/>
                        <a:pt x="23" y="5"/>
                      </a:cubicBezTo>
                      <a:cubicBezTo>
                        <a:pt x="33" y="5"/>
                        <a:pt x="33" y="5"/>
                        <a:pt x="33" y="5"/>
                      </a:cubicBezTo>
                      <a:cubicBezTo>
                        <a:pt x="33" y="0"/>
                        <a:pt x="33" y="0"/>
                        <a:pt x="33" y="0"/>
                      </a:cubicBezTo>
                      <a:cubicBezTo>
                        <a:pt x="37" y="0"/>
                        <a:pt x="37" y="0"/>
                        <a:pt x="37" y="0"/>
                      </a:cubicBezTo>
                      <a:cubicBezTo>
                        <a:pt x="37" y="5"/>
                        <a:pt x="37" y="5"/>
                        <a:pt x="37" y="5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3" y="8"/>
                        <a:pt x="43" y="8"/>
                        <a:pt x="43" y="8"/>
                      </a:cubicBezTo>
                      <a:cubicBezTo>
                        <a:pt x="37" y="8"/>
                        <a:pt x="37" y="8"/>
                        <a:pt x="37" y="8"/>
                      </a:cubicBezTo>
                      <a:cubicBezTo>
                        <a:pt x="37" y="13"/>
                        <a:pt x="37" y="13"/>
                        <a:pt x="37" y="13"/>
                      </a:cubicBezTo>
                      <a:cubicBezTo>
                        <a:pt x="33" y="13"/>
                        <a:pt x="33" y="13"/>
                        <a:pt x="33" y="13"/>
                      </a:cubicBezTo>
                      <a:cubicBezTo>
                        <a:pt x="33" y="8"/>
                        <a:pt x="33" y="8"/>
                        <a:pt x="33" y="8"/>
                      </a:cubicBezTo>
                      <a:cubicBezTo>
                        <a:pt x="23" y="8"/>
                        <a:pt x="23" y="8"/>
                        <a:pt x="23" y="8"/>
                      </a:cubicBezTo>
                      <a:cubicBezTo>
                        <a:pt x="23" y="13"/>
                        <a:pt x="23" y="13"/>
                        <a:pt x="23" y="13"/>
                      </a:cubicBezTo>
                      <a:cubicBezTo>
                        <a:pt x="19" y="13"/>
                        <a:pt x="19" y="13"/>
                        <a:pt x="19" y="1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14" y="8"/>
                        <a:pt x="14" y="8"/>
                        <a:pt x="14" y="8"/>
                      </a:cubicBezTo>
                      <a:cubicBezTo>
                        <a:pt x="14" y="5"/>
                        <a:pt x="14" y="5"/>
                        <a:pt x="14" y="5"/>
                      </a:cubicBezTo>
                      <a:lnTo>
                        <a:pt x="19" y="5"/>
                      </a:lnTo>
                      <a:close/>
                      <a:moveTo>
                        <a:pt x="39" y="29"/>
                      </a:moveTo>
                      <a:cubicBezTo>
                        <a:pt x="39" y="44"/>
                        <a:pt x="39" y="44"/>
                        <a:pt x="39" y="44"/>
                      </a:cubicBezTo>
                      <a:cubicBezTo>
                        <a:pt x="17" y="44"/>
                        <a:pt x="17" y="44"/>
                        <a:pt x="17" y="44"/>
                      </a:cubicBezTo>
                      <a:cubicBezTo>
                        <a:pt x="17" y="29"/>
                        <a:pt x="17" y="29"/>
                        <a:pt x="17" y="29"/>
                      </a:cubicBezTo>
                      <a:lnTo>
                        <a:pt x="39" y="29"/>
                      </a:lnTo>
                      <a:close/>
                      <a:moveTo>
                        <a:pt x="21" y="40"/>
                      </a:moveTo>
                      <a:cubicBezTo>
                        <a:pt x="35" y="40"/>
                        <a:pt x="35" y="40"/>
                        <a:pt x="35" y="40"/>
                      </a:cubicBezTo>
                      <a:cubicBezTo>
                        <a:pt x="35" y="32"/>
                        <a:pt x="35" y="32"/>
                        <a:pt x="35" y="32"/>
                      </a:cubicBezTo>
                      <a:cubicBezTo>
                        <a:pt x="21" y="32"/>
                        <a:pt x="21" y="32"/>
                        <a:pt x="21" y="32"/>
                      </a:cubicBezTo>
                      <a:lnTo>
                        <a:pt x="21" y="40"/>
                      </a:lnTo>
                      <a:close/>
                      <a:moveTo>
                        <a:pt x="28" y="15"/>
                      </a:moveTo>
                      <a:cubicBezTo>
                        <a:pt x="27" y="16"/>
                        <a:pt x="26" y="17"/>
                        <a:pt x="25" y="18"/>
                      </a:cubicBezTo>
                      <a:cubicBezTo>
                        <a:pt x="24" y="19"/>
                        <a:pt x="23" y="20"/>
                        <a:pt x="22" y="21"/>
                      </a:cubicBezTo>
                      <a:cubicBezTo>
                        <a:pt x="35" y="21"/>
                        <a:pt x="35" y="21"/>
                        <a:pt x="35" y="21"/>
                      </a:cubicBezTo>
                      <a:cubicBezTo>
                        <a:pt x="34" y="21"/>
                        <a:pt x="34" y="21"/>
                        <a:pt x="34" y="21"/>
                      </a:cubicBezTo>
                      <a:cubicBezTo>
                        <a:pt x="33" y="20"/>
                        <a:pt x="32" y="19"/>
                        <a:pt x="31" y="18"/>
                      </a:cubicBezTo>
                      <a:cubicBezTo>
                        <a:pt x="30" y="17"/>
                        <a:pt x="29" y="16"/>
                        <a:pt x="28" y="15"/>
                      </a:cubicBez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2" name="任意多边形: 形状 141">
                  <a:extLst>
                    <a:ext uri="{FF2B5EF4-FFF2-40B4-BE49-F238E27FC236}">
                      <a16:creationId xmlns:a16="http://schemas.microsoft.com/office/drawing/2014/main" id="{CD3DE5F5-A864-0D90-7E12-D0B023BF4D5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567613" y="13987463"/>
                  <a:ext cx="139700" cy="146050"/>
                </a:xfrm>
                <a:custGeom>
                  <a:avLst/>
                  <a:gdLst>
                    <a:gd name="T0" fmla="*/ 0 w 44"/>
                    <a:gd name="T1" fmla="*/ 36 h 46"/>
                    <a:gd name="T2" fmla="*/ 3 w 44"/>
                    <a:gd name="T3" fmla="*/ 35 h 46"/>
                    <a:gd name="T4" fmla="*/ 7 w 44"/>
                    <a:gd name="T5" fmla="*/ 34 h 46"/>
                    <a:gd name="T6" fmla="*/ 7 w 44"/>
                    <a:gd name="T7" fmla="*/ 10 h 46"/>
                    <a:gd name="T8" fmla="*/ 1 w 44"/>
                    <a:gd name="T9" fmla="*/ 10 h 46"/>
                    <a:gd name="T10" fmla="*/ 1 w 44"/>
                    <a:gd name="T11" fmla="*/ 5 h 46"/>
                    <a:gd name="T12" fmla="*/ 17 w 44"/>
                    <a:gd name="T13" fmla="*/ 5 h 46"/>
                    <a:gd name="T14" fmla="*/ 17 w 44"/>
                    <a:gd name="T15" fmla="*/ 10 h 46"/>
                    <a:gd name="T16" fmla="*/ 11 w 44"/>
                    <a:gd name="T17" fmla="*/ 10 h 46"/>
                    <a:gd name="T18" fmla="*/ 11 w 44"/>
                    <a:gd name="T19" fmla="*/ 33 h 46"/>
                    <a:gd name="T20" fmla="*/ 15 w 44"/>
                    <a:gd name="T21" fmla="*/ 32 h 46"/>
                    <a:gd name="T22" fmla="*/ 18 w 44"/>
                    <a:gd name="T23" fmla="*/ 30 h 46"/>
                    <a:gd name="T24" fmla="*/ 19 w 44"/>
                    <a:gd name="T25" fmla="*/ 35 h 46"/>
                    <a:gd name="T26" fmla="*/ 14 w 44"/>
                    <a:gd name="T27" fmla="*/ 36 h 46"/>
                    <a:gd name="T28" fmla="*/ 9 w 44"/>
                    <a:gd name="T29" fmla="*/ 38 h 46"/>
                    <a:gd name="T30" fmla="*/ 4 w 44"/>
                    <a:gd name="T31" fmla="*/ 39 h 46"/>
                    <a:gd name="T32" fmla="*/ 1 w 44"/>
                    <a:gd name="T33" fmla="*/ 40 h 46"/>
                    <a:gd name="T34" fmla="*/ 0 w 44"/>
                    <a:gd name="T35" fmla="*/ 36 h 46"/>
                    <a:gd name="T36" fmla="*/ 14 w 44"/>
                    <a:gd name="T37" fmla="*/ 20 h 46"/>
                    <a:gd name="T38" fmla="*/ 17 w 44"/>
                    <a:gd name="T39" fmla="*/ 16 h 46"/>
                    <a:gd name="T40" fmla="*/ 20 w 44"/>
                    <a:gd name="T41" fmla="*/ 10 h 46"/>
                    <a:gd name="T42" fmla="*/ 22 w 44"/>
                    <a:gd name="T43" fmla="*/ 5 h 46"/>
                    <a:gd name="T44" fmla="*/ 24 w 44"/>
                    <a:gd name="T45" fmla="*/ 0 h 46"/>
                    <a:gd name="T46" fmla="*/ 28 w 44"/>
                    <a:gd name="T47" fmla="*/ 1 h 46"/>
                    <a:gd name="T48" fmla="*/ 27 w 44"/>
                    <a:gd name="T49" fmla="*/ 5 h 46"/>
                    <a:gd name="T50" fmla="*/ 26 w 44"/>
                    <a:gd name="T51" fmla="*/ 8 h 46"/>
                    <a:gd name="T52" fmla="*/ 44 w 44"/>
                    <a:gd name="T53" fmla="*/ 8 h 46"/>
                    <a:gd name="T54" fmla="*/ 44 w 44"/>
                    <a:gd name="T55" fmla="*/ 12 h 46"/>
                    <a:gd name="T56" fmla="*/ 39 w 44"/>
                    <a:gd name="T57" fmla="*/ 12 h 46"/>
                    <a:gd name="T58" fmla="*/ 32 w 44"/>
                    <a:gd name="T59" fmla="*/ 31 h 46"/>
                    <a:gd name="T60" fmla="*/ 32 w 44"/>
                    <a:gd name="T61" fmla="*/ 32 h 46"/>
                    <a:gd name="T62" fmla="*/ 44 w 44"/>
                    <a:gd name="T63" fmla="*/ 42 h 46"/>
                    <a:gd name="T64" fmla="*/ 42 w 44"/>
                    <a:gd name="T65" fmla="*/ 46 h 46"/>
                    <a:gd name="T66" fmla="*/ 34 w 44"/>
                    <a:gd name="T67" fmla="*/ 41 h 46"/>
                    <a:gd name="T68" fmla="*/ 29 w 44"/>
                    <a:gd name="T69" fmla="*/ 35 h 46"/>
                    <a:gd name="T70" fmla="*/ 14 w 44"/>
                    <a:gd name="T71" fmla="*/ 46 h 46"/>
                    <a:gd name="T72" fmla="*/ 12 w 44"/>
                    <a:gd name="T73" fmla="*/ 42 h 46"/>
                    <a:gd name="T74" fmla="*/ 20 w 44"/>
                    <a:gd name="T75" fmla="*/ 37 h 46"/>
                    <a:gd name="T76" fmla="*/ 26 w 44"/>
                    <a:gd name="T77" fmla="*/ 32 h 46"/>
                    <a:gd name="T78" fmla="*/ 26 w 44"/>
                    <a:gd name="T79" fmla="*/ 32 h 46"/>
                    <a:gd name="T80" fmla="*/ 22 w 44"/>
                    <a:gd name="T81" fmla="*/ 26 h 46"/>
                    <a:gd name="T82" fmla="*/ 20 w 44"/>
                    <a:gd name="T83" fmla="*/ 19 h 46"/>
                    <a:gd name="T84" fmla="*/ 19 w 44"/>
                    <a:gd name="T85" fmla="*/ 21 h 46"/>
                    <a:gd name="T86" fmla="*/ 17 w 44"/>
                    <a:gd name="T87" fmla="*/ 23 h 46"/>
                    <a:gd name="T88" fmla="*/ 14 w 44"/>
                    <a:gd name="T89" fmla="*/ 20 h 46"/>
                    <a:gd name="T90" fmla="*/ 23 w 44"/>
                    <a:gd name="T91" fmla="*/ 14 h 46"/>
                    <a:gd name="T92" fmla="*/ 29 w 44"/>
                    <a:gd name="T93" fmla="*/ 28 h 46"/>
                    <a:gd name="T94" fmla="*/ 29 w 44"/>
                    <a:gd name="T95" fmla="*/ 28 h 46"/>
                    <a:gd name="T96" fmla="*/ 33 w 44"/>
                    <a:gd name="T97" fmla="*/ 21 h 46"/>
                    <a:gd name="T98" fmla="*/ 35 w 44"/>
                    <a:gd name="T99" fmla="*/ 12 h 46"/>
                    <a:gd name="T100" fmla="*/ 24 w 44"/>
                    <a:gd name="T101" fmla="*/ 12 h 46"/>
                    <a:gd name="T102" fmla="*/ 23 w 44"/>
                    <a:gd name="T103" fmla="*/ 14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44" h="46">
                      <a:moveTo>
                        <a:pt x="0" y="36"/>
                      </a:moveTo>
                      <a:cubicBezTo>
                        <a:pt x="1" y="35"/>
                        <a:pt x="2" y="35"/>
                        <a:pt x="3" y="35"/>
                      </a:cubicBezTo>
                      <a:cubicBezTo>
                        <a:pt x="4" y="35"/>
                        <a:pt x="6" y="34"/>
                        <a:pt x="7" y="34"/>
                      </a:cubicBezTo>
                      <a:cubicBezTo>
                        <a:pt x="7" y="10"/>
                        <a:pt x="7" y="10"/>
                        <a:pt x="7" y="10"/>
                      </a:cubicBezTo>
                      <a:cubicBezTo>
                        <a:pt x="1" y="10"/>
                        <a:pt x="1" y="10"/>
                        <a:pt x="1" y="10"/>
                      </a:cubicBezTo>
                      <a:cubicBezTo>
                        <a:pt x="1" y="5"/>
                        <a:pt x="1" y="5"/>
                        <a:pt x="1" y="5"/>
                      </a:cubicBezTo>
                      <a:cubicBezTo>
                        <a:pt x="17" y="5"/>
                        <a:pt x="17" y="5"/>
                        <a:pt x="17" y="5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1" y="10"/>
                        <a:pt x="11" y="10"/>
                        <a:pt x="11" y="10"/>
                      </a:cubicBezTo>
                      <a:cubicBezTo>
                        <a:pt x="11" y="33"/>
                        <a:pt x="11" y="33"/>
                        <a:pt x="11" y="33"/>
                      </a:cubicBezTo>
                      <a:cubicBezTo>
                        <a:pt x="12" y="32"/>
                        <a:pt x="14" y="32"/>
                        <a:pt x="15" y="32"/>
                      </a:cubicBezTo>
                      <a:cubicBezTo>
                        <a:pt x="16" y="31"/>
                        <a:pt x="17" y="31"/>
                        <a:pt x="18" y="30"/>
                      </a:cubicBezTo>
                      <a:cubicBezTo>
                        <a:pt x="19" y="35"/>
                        <a:pt x="19" y="35"/>
                        <a:pt x="19" y="35"/>
                      </a:cubicBezTo>
                      <a:cubicBezTo>
                        <a:pt x="18" y="35"/>
                        <a:pt x="16" y="36"/>
                        <a:pt x="14" y="36"/>
                      </a:cubicBezTo>
                      <a:cubicBezTo>
                        <a:pt x="13" y="37"/>
                        <a:pt x="11" y="37"/>
                        <a:pt x="9" y="38"/>
                      </a:cubicBezTo>
                      <a:cubicBezTo>
                        <a:pt x="8" y="38"/>
                        <a:pt x="6" y="39"/>
                        <a:pt x="4" y="39"/>
                      </a:cubicBezTo>
                      <a:cubicBezTo>
                        <a:pt x="3" y="40"/>
                        <a:pt x="2" y="40"/>
                        <a:pt x="1" y="40"/>
                      </a:cubicBezTo>
                      <a:lnTo>
                        <a:pt x="0" y="36"/>
                      </a:lnTo>
                      <a:close/>
                      <a:moveTo>
                        <a:pt x="14" y="20"/>
                      </a:moveTo>
                      <a:cubicBezTo>
                        <a:pt x="15" y="19"/>
                        <a:pt x="16" y="18"/>
                        <a:pt x="17" y="16"/>
                      </a:cubicBezTo>
                      <a:cubicBezTo>
                        <a:pt x="18" y="14"/>
                        <a:pt x="19" y="12"/>
                        <a:pt x="20" y="10"/>
                      </a:cubicBezTo>
                      <a:cubicBezTo>
                        <a:pt x="21" y="8"/>
                        <a:pt x="21" y="7"/>
                        <a:pt x="22" y="5"/>
                      </a:cubicBezTo>
                      <a:cubicBezTo>
                        <a:pt x="23" y="3"/>
                        <a:pt x="23" y="2"/>
                        <a:pt x="24" y="0"/>
                      </a:cubicBezTo>
                      <a:cubicBezTo>
                        <a:pt x="28" y="1"/>
                        <a:pt x="28" y="1"/>
                        <a:pt x="28" y="1"/>
                      </a:cubicBezTo>
                      <a:cubicBezTo>
                        <a:pt x="28" y="2"/>
                        <a:pt x="27" y="3"/>
                        <a:pt x="27" y="5"/>
                      </a:cubicBezTo>
                      <a:cubicBezTo>
                        <a:pt x="27" y="6"/>
                        <a:pt x="26" y="7"/>
                        <a:pt x="26" y="8"/>
                      </a:cubicBezTo>
                      <a:cubicBezTo>
                        <a:pt x="44" y="8"/>
                        <a:pt x="44" y="8"/>
                        <a:pt x="44" y="8"/>
                      </a:cubicBezTo>
                      <a:cubicBezTo>
                        <a:pt x="44" y="12"/>
                        <a:pt x="44" y="12"/>
                        <a:pt x="44" y="12"/>
                      </a:cubicBezTo>
                      <a:cubicBezTo>
                        <a:pt x="39" y="12"/>
                        <a:pt x="39" y="12"/>
                        <a:pt x="39" y="12"/>
                      </a:cubicBezTo>
                      <a:cubicBezTo>
                        <a:pt x="38" y="20"/>
                        <a:pt x="36" y="26"/>
                        <a:pt x="32" y="31"/>
                      </a:cubicBezTo>
                      <a:cubicBezTo>
                        <a:pt x="32" y="32"/>
                        <a:pt x="32" y="32"/>
                        <a:pt x="32" y="32"/>
                      </a:cubicBezTo>
                      <a:cubicBezTo>
                        <a:pt x="35" y="35"/>
                        <a:pt x="39" y="39"/>
                        <a:pt x="44" y="42"/>
                      </a:cubicBezTo>
                      <a:cubicBezTo>
                        <a:pt x="42" y="46"/>
                        <a:pt x="42" y="46"/>
                        <a:pt x="42" y="46"/>
                      </a:cubicBezTo>
                      <a:cubicBezTo>
                        <a:pt x="39" y="44"/>
                        <a:pt x="36" y="42"/>
                        <a:pt x="34" y="41"/>
                      </a:cubicBezTo>
                      <a:cubicBezTo>
                        <a:pt x="32" y="39"/>
                        <a:pt x="30" y="37"/>
                        <a:pt x="29" y="35"/>
                      </a:cubicBezTo>
                      <a:cubicBezTo>
                        <a:pt x="25" y="39"/>
                        <a:pt x="20" y="43"/>
                        <a:pt x="14" y="46"/>
                      </a:cubicBezTo>
                      <a:cubicBezTo>
                        <a:pt x="12" y="42"/>
                        <a:pt x="12" y="42"/>
                        <a:pt x="12" y="42"/>
                      </a:cubicBezTo>
                      <a:cubicBezTo>
                        <a:pt x="15" y="41"/>
                        <a:pt x="18" y="39"/>
                        <a:pt x="20" y="37"/>
                      </a:cubicBezTo>
                      <a:cubicBezTo>
                        <a:pt x="22" y="35"/>
                        <a:pt x="24" y="34"/>
                        <a:pt x="26" y="32"/>
                      </a:cubicBezTo>
                      <a:cubicBezTo>
                        <a:pt x="26" y="32"/>
                        <a:pt x="26" y="32"/>
                        <a:pt x="26" y="32"/>
                      </a:cubicBezTo>
                      <a:cubicBezTo>
                        <a:pt x="25" y="30"/>
                        <a:pt x="23" y="28"/>
                        <a:pt x="22" y="26"/>
                      </a:cubicBezTo>
                      <a:cubicBezTo>
                        <a:pt x="21" y="24"/>
                        <a:pt x="21" y="21"/>
                        <a:pt x="20" y="19"/>
                      </a:cubicBezTo>
                      <a:cubicBezTo>
                        <a:pt x="20" y="20"/>
                        <a:pt x="19" y="20"/>
                        <a:pt x="19" y="21"/>
                      </a:cubicBezTo>
                      <a:cubicBezTo>
                        <a:pt x="18" y="21"/>
                        <a:pt x="18" y="22"/>
                        <a:pt x="17" y="23"/>
                      </a:cubicBezTo>
                      <a:lnTo>
                        <a:pt x="14" y="20"/>
                      </a:lnTo>
                      <a:close/>
                      <a:moveTo>
                        <a:pt x="23" y="14"/>
                      </a:moveTo>
                      <a:cubicBezTo>
                        <a:pt x="24" y="20"/>
                        <a:pt x="26" y="24"/>
                        <a:pt x="29" y="28"/>
                      </a:cubicBezTo>
                      <a:cubicBezTo>
                        <a:pt x="29" y="28"/>
                        <a:pt x="29" y="28"/>
                        <a:pt x="29" y="28"/>
                      </a:cubicBezTo>
                      <a:cubicBezTo>
                        <a:pt x="30" y="26"/>
                        <a:pt x="32" y="24"/>
                        <a:pt x="33" y="21"/>
                      </a:cubicBezTo>
                      <a:cubicBezTo>
                        <a:pt x="33" y="18"/>
                        <a:pt x="34" y="15"/>
                        <a:pt x="35" y="12"/>
                      </a:cubicBezTo>
                      <a:cubicBezTo>
                        <a:pt x="24" y="12"/>
                        <a:pt x="24" y="12"/>
                        <a:pt x="24" y="12"/>
                      </a:cubicBezTo>
                      <a:lnTo>
                        <a:pt x="23" y="14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3" name="任意多边形: 形状 142">
                  <a:extLst>
                    <a:ext uri="{FF2B5EF4-FFF2-40B4-BE49-F238E27FC236}">
                      <a16:creationId xmlns:a16="http://schemas.microsoft.com/office/drawing/2014/main" id="{4665B123-BB38-D77A-13B2-20DCC9D6250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739063" y="13987463"/>
                  <a:ext cx="133350" cy="139700"/>
                </a:xfrm>
                <a:custGeom>
                  <a:avLst/>
                  <a:gdLst>
                    <a:gd name="T0" fmla="*/ 26 w 42"/>
                    <a:gd name="T1" fmla="*/ 18 h 44"/>
                    <a:gd name="T2" fmla="*/ 22 w 42"/>
                    <a:gd name="T3" fmla="*/ 12 h 44"/>
                    <a:gd name="T4" fmla="*/ 19 w 42"/>
                    <a:gd name="T5" fmla="*/ 16 h 44"/>
                    <a:gd name="T6" fmla="*/ 16 w 42"/>
                    <a:gd name="T7" fmla="*/ 40 h 44"/>
                    <a:gd name="T8" fmla="*/ 0 w 42"/>
                    <a:gd name="T9" fmla="*/ 4 h 44"/>
                    <a:gd name="T10" fmla="*/ 16 w 42"/>
                    <a:gd name="T11" fmla="*/ 14 h 44"/>
                    <a:gd name="T12" fmla="*/ 21 w 42"/>
                    <a:gd name="T13" fmla="*/ 7 h 44"/>
                    <a:gd name="T14" fmla="*/ 24 w 42"/>
                    <a:gd name="T15" fmla="*/ 0 h 44"/>
                    <a:gd name="T16" fmla="*/ 27 w 42"/>
                    <a:gd name="T17" fmla="*/ 3 h 44"/>
                    <a:gd name="T18" fmla="*/ 39 w 42"/>
                    <a:gd name="T19" fmla="*/ 4 h 44"/>
                    <a:gd name="T20" fmla="*/ 36 w 42"/>
                    <a:gd name="T21" fmla="*/ 13 h 44"/>
                    <a:gd name="T22" fmla="*/ 37 w 42"/>
                    <a:gd name="T23" fmla="*/ 20 h 44"/>
                    <a:gd name="T24" fmla="*/ 41 w 42"/>
                    <a:gd name="T25" fmla="*/ 26 h 44"/>
                    <a:gd name="T26" fmla="*/ 29 w 42"/>
                    <a:gd name="T27" fmla="*/ 20 h 44"/>
                    <a:gd name="T28" fmla="*/ 16 w 42"/>
                    <a:gd name="T29" fmla="*/ 23 h 44"/>
                    <a:gd name="T30" fmla="*/ 6 w 42"/>
                    <a:gd name="T31" fmla="*/ 20 h 44"/>
                    <a:gd name="T32" fmla="*/ 3 w 42"/>
                    <a:gd name="T33" fmla="*/ 8 h 44"/>
                    <a:gd name="T34" fmla="*/ 3 w 42"/>
                    <a:gd name="T35" fmla="*/ 36 h 44"/>
                    <a:gd name="T36" fmla="*/ 6 w 42"/>
                    <a:gd name="T37" fmla="*/ 24 h 44"/>
                    <a:gd name="T38" fmla="*/ 3 w 42"/>
                    <a:gd name="T39" fmla="*/ 36 h 44"/>
                    <a:gd name="T40" fmla="*/ 10 w 42"/>
                    <a:gd name="T41" fmla="*/ 20 h 44"/>
                    <a:gd name="T42" fmla="*/ 13 w 42"/>
                    <a:gd name="T43" fmla="*/ 8 h 44"/>
                    <a:gd name="T44" fmla="*/ 13 w 42"/>
                    <a:gd name="T45" fmla="*/ 36 h 44"/>
                    <a:gd name="T46" fmla="*/ 10 w 42"/>
                    <a:gd name="T47" fmla="*/ 24 h 44"/>
                    <a:gd name="T48" fmla="*/ 13 w 42"/>
                    <a:gd name="T49" fmla="*/ 36 h 44"/>
                    <a:gd name="T50" fmla="*/ 38 w 42"/>
                    <a:gd name="T51" fmla="*/ 44 h 44"/>
                    <a:gd name="T52" fmla="*/ 20 w 42"/>
                    <a:gd name="T53" fmla="*/ 27 h 44"/>
                    <a:gd name="T54" fmla="*/ 24 w 42"/>
                    <a:gd name="T55" fmla="*/ 40 h 44"/>
                    <a:gd name="T56" fmla="*/ 34 w 42"/>
                    <a:gd name="T57" fmla="*/ 30 h 44"/>
                    <a:gd name="T58" fmla="*/ 24 w 42"/>
                    <a:gd name="T59" fmla="*/ 40 h 44"/>
                    <a:gd name="T60" fmla="*/ 29 w 42"/>
                    <a:gd name="T61" fmla="*/ 15 h 44"/>
                    <a:gd name="T62" fmla="*/ 35 w 42"/>
                    <a:gd name="T63" fmla="*/ 8 h 44"/>
                    <a:gd name="T64" fmla="*/ 25 w 42"/>
                    <a:gd name="T65" fmla="*/ 8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2" h="44">
                      <a:moveTo>
                        <a:pt x="16" y="23"/>
                      </a:moveTo>
                      <a:cubicBezTo>
                        <a:pt x="20" y="21"/>
                        <a:pt x="24" y="20"/>
                        <a:pt x="26" y="18"/>
                      </a:cubicBezTo>
                      <a:cubicBezTo>
                        <a:pt x="26" y="17"/>
                        <a:pt x="25" y="16"/>
                        <a:pt x="24" y="15"/>
                      </a:cubicBezTo>
                      <a:cubicBezTo>
                        <a:pt x="23" y="14"/>
                        <a:pt x="23" y="13"/>
                        <a:pt x="22" y="12"/>
                      </a:cubicBezTo>
                      <a:cubicBezTo>
                        <a:pt x="22" y="13"/>
                        <a:pt x="21" y="14"/>
                        <a:pt x="20" y="14"/>
                      </a:cubicBezTo>
                      <a:cubicBezTo>
                        <a:pt x="20" y="15"/>
                        <a:pt x="19" y="16"/>
                        <a:pt x="19" y="16"/>
                      </a:cubicBezTo>
                      <a:cubicBezTo>
                        <a:pt x="16" y="14"/>
                        <a:pt x="16" y="14"/>
                        <a:pt x="16" y="14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16" y="4"/>
                        <a:pt x="16" y="4"/>
                        <a:pt x="16" y="4"/>
                      </a:cubicBezTo>
                      <a:cubicBezTo>
                        <a:pt x="16" y="14"/>
                        <a:pt x="16" y="14"/>
                        <a:pt x="16" y="14"/>
                      </a:cubicBezTo>
                      <a:cubicBezTo>
                        <a:pt x="17" y="13"/>
                        <a:pt x="18" y="12"/>
                        <a:pt x="19" y="11"/>
                      </a:cubicBezTo>
                      <a:cubicBezTo>
                        <a:pt x="19" y="9"/>
                        <a:pt x="20" y="8"/>
                        <a:pt x="21" y="7"/>
                      </a:cubicBezTo>
                      <a:cubicBezTo>
                        <a:pt x="22" y="6"/>
                        <a:pt x="22" y="4"/>
                        <a:pt x="23" y="3"/>
                      </a:cubicBezTo>
                      <a:cubicBezTo>
                        <a:pt x="23" y="2"/>
                        <a:pt x="24" y="1"/>
                        <a:pt x="24" y="0"/>
                      </a:cubicBezTo>
                      <a:cubicBezTo>
                        <a:pt x="28" y="1"/>
                        <a:pt x="28" y="1"/>
                        <a:pt x="28" y="1"/>
                      </a:cubicBezTo>
                      <a:cubicBezTo>
                        <a:pt x="28" y="2"/>
                        <a:pt x="28" y="2"/>
                        <a:pt x="27" y="3"/>
                      </a:cubicBezTo>
                      <a:cubicBezTo>
                        <a:pt x="27" y="3"/>
                        <a:pt x="27" y="4"/>
                        <a:pt x="27" y="4"/>
                      </a:cubicBezTo>
                      <a:cubicBezTo>
                        <a:pt x="39" y="4"/>
                        <a:pt x="39" y="4"/>
                        <a:pt x="39" y="4"/>
                      </a:cubicBezTo>
                      <a:cubicBezTo>
                        <a:pt x="39" y="8"/>
                        <a:pt x="39" y="8"/>
                        <a:pt x="39" y="8"/>
                      </a:cubicBezTo>
                      <a:cubicBezTo>
                        <a:pt x="38" y="10"/>
                        <a:pt x="37" y="12"/>
                        <a:pt x="36" y="13"/>
                      </a:cubicBezTo>
                      <a:cubicBezTo>
                        <a:pt x="35" y="15"/>
                        <a:pt x="34" y="16"/>
                        <a:pt x="32" y="18"/>
                      </a:cubicBezTo>
                      <a:cubicBezTo>
                        <a:pt x="33" y="19"/>
                        <a:pt x="35" y="20"/>
                        <a:pt x="37" y="20"/>
                      </a:cubicBezTo>
                      <a:cubicBezTo>
                        <a:pt x="38" y="21"/>
                        <a:pt x="40" y="22"/>
                        <a:pt x="42" y="22"/>
                      </a:cubicBezTo>
                      <a:cubicBezTo>
                        <a:pt x="41" y="26"/>
                        <a:pt x="41" y="26"/>
                        <a:pt x="41" y="26"/>
                      </a:cubicBezTo>
                      <a:cubicBezTo>
                        <a:pt x="38" y="25"/>
                        <a:pt x="36" y="24"/>
                        <a:pt x="34" y="24"/>
                      </a:cubicBezTo>
                      <a:cubicBezTo>
                        <a:pt x="33" y="23"/>
                        <a:pt x="31" y="22"/>
                        <a:pt x="29" y="20"/>
                      </a:cubicBezTo>
                      <a:cubicBezTo>
                        <a:pt x="26" y="23"/>
                        <a:pt x="22" y="25"/>
                        <a:pt x="18" y="26"/>
                      </a:cubicBezTo>
                      <a:lnTo>
                        <a:pt x="16" y="23"/>
                      </a:lnTo>
                      <a:close/>
                      <a:moveTo>
                        <a:pt x="3" y="20"/>
                      </a:moveTo>
                      <a:cubicBezTo>
                        <a:pt x="6" y="20"/>
                        <a:pt x="6" y="20"/>
                        <a:pt x="6" y="20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3" y="8"/>
                        <a:pt x="3" y="8"/>
                        <a:pt x="3" y="8"/>
                      </a:cubicBezTo>
                      <a:lnTo>
                        <a:pt x="3" y="20"/>
                      </a:lnTo>
                      <a:close/>
                      <a:moveTo>
                        <a:pt x="3" y="36"/>
                      </a:moveTo>
                      <a:cubicBezTo>
                        <a:pt x="6" y="36"/>
                        <a:pt x="6" y="36"/>
                        <a:pt x="6" y="36"/>
                      </a:cubicBezTo>
                      <a:cubicBezTo>
                        <a:pt x="6" y="24"/>
                        <a:pt x="6" y="24"/>
                        <a:pt x="6" y="24"/>
                      </a:cubicBezTo>
                      <a:cubicBezTo>
                        <a:pt x="3" y="24"/>
                        <a:pt x="3" y="24"/>
                        <a:pt x="3" y="24"/>
                      </a:cubicBezTo>
                      <a:lnTo>
                        <a:pt x="3" y="36"/>
                      </a:lnTo>
                      <a:close/>
                      <a:moveTo>
                        <a:pt x="10" y="8"/>
                      </a:moveTo>
                      <a:cubicBezTo>
                        <a:pt x="10" y="20"/>
                        <a:pt x="10" y="20"/>
                        <a:pt x="10" y="20"/>
                      </a:cubicBezTo>
                      <a:cubicBezTo>
                        <a:pt x="13" y="20"/>
                        <a:pt x="13" y="20"/>
                        <a:pt x="13" y="20"/>
                      </a:cubicBezTo>
                      <a:cubicBezTo>
                        <a:pt x="13" y="8"/>
                        <a:pt x="13" y="8"/>
                        <a:pt x="13" y="8"/>
                      </a:cubicBezTo>
                      <a:lnTo>
                        <a:pt x="10" y="8"/>
                      </a:lnTo>
                      <a:close/>
                      <a:moveTo>
                        <a:pt x="13" y="36"/>
                      </a:moveTo>
                      <a:cubicBezTo>
                        <a:pt x="13" y="24"/>
                        <a:pt x="13" y="24"/>
                        <a:pt x="13" y="24"/>
                      </a:cubicBezTo>
                      <a:cubicBezTo>
                        <a:pt x="10" y="24"/>
                        <a:pt x="10" y="24"/>
                        <a:pt x="10" y="24"/>
                      </a:cubicBezTo>
                      <a:cubicBezTo>
                        <a:pt x="10" y="36"/>
                        <a:pt x="10" y="36"/>
                        <a:pt x="10" y="36"/>
                      </a:cubicBezTo>
                      <a:lnTo>
                        <a:pt x="13" y="36"/>
                      </a:lnTo>
                      <a:close/>
                      <a:moveTo>
                        <a:pt x="38" y="27"/>
                      </a:moveTo>
                      <a:cubicBezTo>
                        <a:pt x="38" y="44"/>
                        <a:pt x="38" y="44"/>
                        <a:pt x="38" y="44"/>
                      </a:cubicBezTo>
                      <a:cubicBezTo>
                        <a:pt x="20" y="44"/>
                        <a:pt x="20" y="44"/>
                        <a:pt x="20" y="44"/>
                      </a:cubicBezTo>
                      <a:cubicBezTo>
                        <a:pt x="20" y="27"/>
                        <a:pt x="20" y="27"/>
                        <a:pt x="20" y="27"/>
                      </a:cubicBezTo>
                      <a:lnTo>
                        <a:pt x="38" y="27"/>
                      </a:lnTo>
                      <a:close/>
                      <a:moveTo>
                        <a:pt x="24" y="40"/>
                      </a:moveTo>
                      <a:cubicBezTo>
                        <a:pt x="34" y="40"/>
                        <a:pt x="34" y="40"/>
                        <a:pt x="34" y="40"/>
                      </a:cubicBezTo>
                      <a:cubicBezTo>
                        <a:pt x="34" y="30"/>
                        <a:pt x="34" y="30"/>
                        <a:pt x="34" y="30"/>
                      </a:cubicBezTo>
                      <a:cubicBezTo>
                        <a:pt x="24" y="30"/>
                        <a:pt x="24" y="30"/>
                        <a:pt x="24" y="30"/>
                      </a:cubicBezTo>
                      <a:lnTo>
                        <a:pt x="24" y="40"/>
                      </a:lnTo>
                      <a:close/>
                      <a:moveTo>
                        <a:pt x="24" y="9"/>
                      </a:moveTo>
                      <a:cubicBezTo>
                        <a:pt x="26" y="11"/>
                        <a:pt x="27" y="14"/>
                        <a:pt x="29" y="15"/>
                      </a:cubicBezTo>
                      <a:cubicBezTo>
                        <a:pt x="30" y="14"/>
                        <a:pt x="31" y="13"/>
                        <a:pt x="32" y="12"/>
                      </a:cubicBezTo>
                      <a:cubicBezTo>
                        <a:pt x="33" y="11"/>
                        <a:pt x="34" y="9"/>
                        <a:pt x="35" y="8"/>
                      </a:cubicBezTo>
                      <a:cubicBezTo>
                        <a:pt x="25" y="8"/>
                        <a:pt x="25" y="8"/>
                        <a:pt x="25" y="8"/>
                      </a:cubicBezTo>
                      <a:cubicBezTo>
                        <a:pt x="25" y="8"/>
                        <a:pt x="25" y="8"/>
                        <a:pt x="25" y="8"/>
                      </a:cubicBezTo>
                      <a:cubicBezTo>
                        <a:pt x="24" y="9"/>
                        <a:pt x="24" y="9"/>
                        <a:pt x="24" y="9"/>
                      </a:cubicBez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0" name="组合 19">
                <a:extLst>
                  <a:ext uri="{FF2B5EF4-FFF2-40B4-BE49-F238E27FC236}">
                    <a16:creationId xmlns:a16="http://schemas.microsoft.com/office/drawing/2014/main" id="{EE371D5B-825E-64AF-0462-7B0E924124CF}"/>
                  </a:ext>
                </a:extLst>
              </p:cNvPr>
              <p:cNvGrpSpPr/>
              <p:nvPr/>
            </p:nvGrpSpPr>
            <p:grpSpPr>
              <a:xfrm>
                <a:off x="8315326" y="5989638"/>
                <a:ext cx="1508125" cy="354013"/>
                <a:chOff x="8315326" y="13889038"/>
                <a:chExt cx="1508125" cy="354013"/>
              </a:xfrm>
            </p:grpSpPr>
            <p:sp>
              <p:nvSpPr>
                <p:cNvPr id="117" name="任意多边形: 形状 116">
                  <a:extLst>
                    <a:ext uri="{FF2B5EF4-FFF2-40B4-BE49-F238E27FC236}">
                      <a16:creationId xmlns:a16="http://schemas.microsoft.com/office/drawing/2014/main" id="{5E5FD241-8987-E9AF-D544-9775D4A826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315326" y="13889038"/>
                  <a:ext cx="1508125" cy="354013"/>
                </a:xfrm>
                <a:custGeom>
                  <a:avLst/>
                  <a:gdLst>
                    <a:gd name="T0" fmla="*/ 461 w 476"/>
                    <a:gd name="T1" fmla="*/ 112 h 112"/>
                    <a:gd name="T2" fmla="*/ 15 w 476"/>
                    <a:gd name="T3" fmla="*/ 112 h 112"/>
                    <a:gd name="T4" fmla="*/ 0 w 476"/>
                    <a:gd name="T5" fmla="*/ 97 h 112"/>
                    <a:gd name="T6" fmla="*/ 0 w 476"/>
                    <a:gd name="T7" fmla="*/ 15 h 112"/>
                    <a:gd name="T8" fmla="*/ 15 w 476"/>
                    <a:gd name="T9" fmla="*/ 0 h 112"/>
                    <a:gd name="T10" fmla="*/ 461 w 476"/>
                    <a:gd name="T11" fmla="*/ 0 h 112"/>
                    <a:gd name="T12" fmla="*/ 476 w 476"/>
                    <a:gd name="T13" fmla="*/ 15 h 112"/>
                    <a:gd name="T14" fmla="*/ 476 w 476"/>
                    <a:gd name="T15" fmla="*/ 97 h 112"/>
                    <a:gd name="T16" fmla="*/ 461 w 476"/>
                    <a:gd name="T17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76" h="112">
                      <a:moveTo>
                        <a:pt x="461" y="112"/>
                      </a:moveTo>
                      <a:cubicBezTo>
                        <a:pt x="15" y="112"/>
                        <a:pt x="15" y="112"/>
                        <a:pt x="15" y="112"/>
                      </a:cubicBezTo>
                      <a:cubicBezTo>
                        <a:pt x="7" y="112"/>
                        <a:pt x="0" y="105"/>
                        <a:pt x="0" y="97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0" y="7"/>
                        <a:pt x="7" y="0"/>
                        <a:pt x="15" y="0"/>
                      </a:cubicBezTo>
                      <a:cubicBezTo>
                        <a:pt x="461" y="0"/>
                        <a:pt x="461" y="0"/>
                        <a:pt x="461" y="0"/>
                      </a:cubicBezTo>
                      <a:cubicBezTo>
                        <a:pt x="469" y="0"/>
                        <a:pt x="476" y="7"/>
                        <a:pt x="476" y="15"/>
                      </a:cubicBezTo>
                      <a:cubicBezTo>
                        <a:pt x="476" y="97"/>
                        <a:pt x="476" y="97"/>
                        <a:pt x="476" y="97"/>
                      </a:cubicBezTo>
                      <a:cubicBezTo>
                        <a:pt x="476" y="105"/>
                        <a:pt x="469" y="112"/>
                        <a:pt x="461" y="1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4" name="任意多边形: 形状 143">
                  <a:extLst>
                    <a:ext uri="{FF2B5EF4-FFF2-40B4-BE49-F238E27FC236}">
                      <a16:creationId xmlns:a16="http://schemas.microsoft.com/office/drawing/2014/main" id="{EF05FCBB-DB0C-4357-A82E-0256BAA7F4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29626" y="13939838"/>
                  <a:ext cx="241300" cy="241300"/>
                </a:xfrm>
                <a:custGeom>
                  <a:avLst/>
                  <a:gdLst>
                    <a:gd name="T0" fmla="*/ 68 w 76"/>
                    <a:gd name="T1" fmla="*/ 76 h 76"/>
                    <a:gd name="T2" fmla="*/ 8 w 76"/>
                    <a:gd name="T3" fmla="*/ 76 h 76"/>
                    <a:gd name="T4" fmla="*/ 0 w 76"/>
                    <a:gd name="T5" fmla="*/ 68 h 76"/>
                    <a:gd name="T6" fmla="*/ 0 w 76"/>
                    <a:gd name="T7" fmla="*/ 8 h 76"/>
                    <a:gd name="T8" fmla="*/ 8 w 76"/>
                    <a:gd name="T9" fmla="*/ 0 h 76"/>
                    <a:gd name="T10" fmla="*/ 68 w 76"/>
                    <a:gd name="T11" fmla="*/ 0 h 76"/>
                    <a:gd name="T12" fmla="*/ 76 w 76"/>
                    <a:gd name="T13" fmla="*/ 8 h 76"/>
                    <a:gd name="T14" fmla="*/ 76 w 76"/>
                    <a:gd name="T15" fmla="*/ 68 h 76"/>
                    <a:gd name="T16" fmla="*/ 68 w 76"/>
                    <a:gd name="T17" fmla="*/ 7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6" h="76">
                      <a:moveTo>
                        <a:pt x="68" y="76"/>
                      </a:moveTo>
                      <a:cubicBezTo>
                        <a:pt x="8" y="76"/>
                        <a:pt x="8" y="76"/>
                        <a:pt x="8" y="76"/>
                      </a:cubicBezTo>
                      <a:cubicBezTo>
                        <a:pt x="4" y="76"/>
                        <a:pt x="0" y="72"/>
                        <a:pt x="0" y="68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4" y="0"/>
                        <a:pt x="8" y="0"/>
                      </a:cubicBezTo>
                      <a:cubicBezTo>
                        <a:pt x="68" y="0"/>
                        <a:pt x="68" y="0"/>
                        <a:pt x="68" y="0"/>
                      </a:cubicBezTo>
                      <a:cubicBezTo>
                        <a:pt x="72" y="0"/>
                        <a:pt x="76" y="4"/>
                        <a:pt x="76" y="8"/>
                      </a:cubicBezTo>
                      <a:cubicBezTo>
                        <a:pt x="76" y="68"/>
                        <a:pt x="76" y="68"/>
                        <a:pt x="76" y="68"/>
                      </a:cubicBezTo>
                      <a:cubicBezTo>
                        <a:pt x="76" y="72"/>
                        <a:pt x="72" y="76"/>
                        <a:pt x="68" y="7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5" name="任意多边形: 形状 144">
                  <a:extLst>
                    <a:ext uri="{FF2B5EF4-FFF2-40B4-BE49-F238E27FC236}">
                      <a16:creationId xmlns:a16="http://schemas.microsoft.com/office/drawing/2014/main" id="{B03D85BE-5EF2-B391-1AFC-4E7927BFB3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64551" y="13965238"/>
                  <a:ext cx="260350" cy="177800"/>
                </a:xfrm>
                <a:custGeom>
                  <a:avLst/>
                  <a:gdLst>
                    <a:gd name="T0" fmla="*/ 68 w 164"/>
                    <a:gd name="T1" fmla="*/ 112 h 112"/>
                    <a:gd name="T2" fmla="*/ 0 w 164"/>
                    <a:gd name="T3" fmla="*/ 66 h 112"/>
                    <a:gd name="T4" fmla="*/ 20 w 164"/>
                    <a:gd name="T5" fmla="*/ 38 h 112"/>
                    <a:gd name="T6" fmla="*/ 64 w 164"/>
                    <a:gd name="T7" fmla="*/ 72 h 112"/>
                    <a:gd name="T8" fmla="*/ 144 w 164"/>
                    <a:gd name="T9" fmla="*/ 0 h 112"/>
                    <a:gd name="T10" fmla="*/ 164 w 164"/>
                    <a:gd name="T11" fmla="*/ 24 h 112"/>
                    <a:gd name="T12" fmla="*/ 68 w 164"/>
                    <a:gd name="T13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4" h="112">
                      <a:moveTo>
                        <a:pt x="68" y="112"/>
                      </a:moveTo>
                      <a:lnTo>
                        <a:pt x="0" y="66"/>
                      </a:lnTo>
                      <a:lnTo>
                        <a:pt x="20" y="38"/>
                      </a:lnTo>
                      <a:lnTo>
                        <a:pt x="64" y="72"/>
                      </a:lnTo>
                      <a:lnTo>
                        <a:pt x="144" y="0"/>
                      </a:lnTo>
                      <a:lnTo>
                        <a:pt x="164" y="24"/>
                      </a:lnTo>
                      <a:lnTo>
                        <a:pt x="68" y="112"/>
                      </a:lnTo>
                      <a:close/>
                    </a:path>
                  </a:pathLst>
                </a:custGeom>
                <a:solidFill>
                  <a:srgbClr val="FEE3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6" name="任意多边形: 形状 145">
                  <a:extLst>
                    <a:ext uri="{FF2B5EF4-FFF2-40B4-BE49-F238E27FC236}">
                      <a16:creationId xmlns:a16="http://schemas.microsoft.com/office/drawing/2014/main" id="{D29C1AAF-E63A-08D4-01AF-903E8D39300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897938" y="13984288"/>
                  <a:ext cx="139700" cy="139700"/>
                </a:xfrm>
                <a:custGeom>
                  <a:avLst/>
                  <a:gdLst>
                    <a:gd name="T0" fmla="*/ 17 w 44"/>
                    <a:gd name="T1" fmla="*/ 18 h 44"/>
                    <a:gd name="T2" fmla="*/ 14 w 44"/>
                    <a:gd name="T3" fmla="*/ 26 h 44"/>
                    <a:gd name="T4" fmla="*/ 19 w 44"/>
                    <a:gd name="T5" fmla="*/ 29 h 44"/>
                    <a:gd name="T6" fmla="*/ 14 w 44"/>
                    <a:gd name="T7" fmla="*/ 38 h 44"/>
                    <a:gd name="T8" fmla="*/ 19 w 44"/>
                    <a:gd name="T9" fmla="*/ 37 h 44"/>
                    <a:gd name="T10" fmla="*/ 10 w 44"/>
                    <a:gd name="T11" fmla="*/ 43 h 44"/>
                    <a:gd name="T12" fmla="*/ 0 w 44"/>
                    <a:gd name="T13" fmla="*/ 40 h 44"/>
                    <a:gd name="T14" fmla="*/ 3 w 44"/>
                    <a:gd name="T15" fmla="*/ 40 h 44"/>
                    <a:gd name="T16" fmla="*/ 6 w 44"/>
                    <a:gd name="T17" fmla="*/ 22 h 44"/>
                    <a:gd name="T18" fmla="*/ 10 w 44"/>
                    <a:gd name="T19" fmla="*/ 39 h 44"/>
                    <a:gd name="T20" fmla="*/ 10 w 44"/>
                    <a:gd name="T21" fmla="*/ 39 h 44"/>
                    <a:gd name="T22" fmla="*/ 3 w 44"/>
                    <a:gd name="T23" fmla="*/ 18 h 44"/>
                    <a:gd name="T24" fmla="*/ 17 w 44"/>
                    <a:gd name="T25" fmla="*/ 4 h 44"/>
                    <a:gd name="T26" fmla="*/ 14 w 44"/>
                    <a:gd name="T27" fmla="*/ 15 h 44"/>
                    <a:gd name="T28" fmla="*/ 7 w 44"/>
                    <a:gd name="T29" fmla="*/ 7 h 44"/>
                    <a:gd name="T30" fmla="*/ 18 w 44"/>
                    <a:gd name="T31" fmla="*/ 23 h 44"/>
                    <a:gd name="T32" fmla="*/ 28 w 44"/>
                    <a:gd name="T33" fmla="*/ 18 h 44"/>
                    <a:gd name="T34" fmla="*/ 23 w 44"/>
                    <a:gd name="T35" fmla="*/ 13 h 44"/>
                    <a:gd name="T36" fmla="*/ 20 w 44"/>
                    <a:gd name="T37" fmla="*/ 16 h 44"/>
                    <a:gd name="T38" fmla="*/ 20 w 44"/>
                    <a:gd name="T39" fmla="*/ 10 h 44"/>
                    <a:gd name="T40" fmla="*/ 25 w 44"/>
                    <a:gd name="T41" fmla="*/ 4 h 44"/>
                    <a:gd name="T42" fmla="*/ 30 w 44"/>
                    <a:gd name="T43" fmla="*/ 2 h 44"/>
                    <a:gd name="T44" fmla="*/ 29 w 44"/>
                    <a:gd name="T45" fmla="*/ 5 h 44"/>
                    <a:gd name="T46" fmla="*/ 41 w 44"/>
                    <a:gd name="T47" fmla="*/ 9 h 44"/>
                    <a:gd name="T48" fmla="*/ 34 w 44"/>
                    <a:gd name="T49" fmla="*/ 19 h 44"/>
                    <a:gd name="T50" fmla="*/ 44 w 44"/>
                    <a:gd name="T51" fmla="*/ 23 h 44"/>
                    <a:gd name="T52" fmla="*/ 31 w 44"/>
                    <a:gd name="T53" fmla="*/ 21 h 44"/>
                    <a:gd name="T54" fmla="*/ 18 w 44"/>
                    <a:gd name="T55" fmla="*/ 23 h 44"/>
                    <a:gd name="T56" fmla="*/ 40 w 44"/>
                    <a:gd name="T57" fmla="*/ 44 h 44"/>
                    <a:gd name="T58" fmla="*/ 21 w 44"/>
                    <a:gd name="T59" fmla="*/ 27 h 44"/>
                    <a:gd name="T60" fmla="*/ 25 w 44"/>
                    <a:gd name="T61" fmla="*/ 41 h 44"/>
                    <a:gd name="T62" fmla="*/ 36 w 44"/>
                    <a:gd name="T63" fmla="*/ 31 h 44"/>
                    <a:gd name="T64" fmla="*/ 25 w 44"/>
                    <a:gd name="T65" fmla="*/ 41 h 44"/>
                    <a:gd name="T66" fmla="*/ 31 w 44"/>
                    <a:gd name="T67" fmla="*/ 16 h 44"/>
                    <a:gd name="T68" fmla="*/ 37 w 44"/>
                    <a:gd name="T69" fmla="*/ 9 h 44"/>
                    <a:gd name="T70" fmla="*/ 26 w 44"/>
                    <a:gd name="T71" fmla="*/ 10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4" h="44">
                      <a:moveTo>
                        <a:pt x="17" y="4"/>
                      </a:moveTo>
                      <a:cubicBezTo>
                        <a:pt x="17" y="18"/>
                        <a:pt x="17" y="18"/>
                        <a:pt x="17" y="18"/>
                      </a:cubicBezTo>
                      <a:cubicBezTo>
                        <a:pt x="14" y="18"/>
                        <a:pt x="14" y="18"/>
                        <a:pt x="14" y="18"/>
                      </a:cubicBezTo>
                      <a:cubicBezTo>
                        <a:pt x="14" y="26"/>
                        <a:pt x="14" y="26"/>
                        <a:pt x="14" y="26"/>
                      </a:cubicBezTo>
                      <a:cubicBezTo>
                        <a:pt x="19" y="26"/>
                        <a:pt x="19" y="26"/>
                        <a:pt x="19" y="26"/>
                      </a:cubicBezTo>
                      <a:cubicBezTo>
                        <a:pt x="19" y="29"/>
                        <a:pt x="19" y="29"/>
                        <a:pt x="19" y="29"/>
                      </a:cubicBezTo>
                      <a:cubicBezTo>
                        <a:pt x="14" y="29"/>
                        <a:pt x="14" y="29"/>
                        <a:pt x="14" y="29"/>
                      </a:cubicBezTo>
                      <a:cubicBezTo>
                        <a:pt x="14" y="38"/>
                        <a:pt x="14" y="38"/>
                        <a:pt x="14" y="38"/>
                      </a:cubicBezTo>
                      <a:cubicBezTo>
                        <a:pt x="15" y="38"/>
                        <a:pt x="16" y="38"/>
                        <a:pt x="16" y="37"/>
                      </a:cubicBezTo>
                      <a:cubicBezTo>
                        <a:pt x="17" y="37"/>
                        <a:pt x="18" y="37"/>
                        <a:pt x="19" y="37"/>
                      </a:cubicBezTo>
                      <a:cubicBezTo>
                        <a:pt x="19" y="41"/>
                        <a:pt x="19" y="41"/>
                        <a:pt x="19" y="41"/>
                      </a:cubicBezTo>
                      <a:cubicBezTo>
                        <a:pt x="17" y="41"/>
                        <a:pt x="14" y="42"/>
                        <a:pt x="10" y="43"/>
                      </a:cubicBezTo>
                      <a:cubicBezTo>
                        <a:pt x="6" y="43"/>
                        <a:pt x="3" y="44"/>
                        <a:pt x="1" y="44"/>
                      </a:cubicBez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0" y="40"/>
                        <a:pt x="1" y="40"/>
                        <a:pt x="1" y="40"/>
                      </a:cubicBezTo>
                      <a:cubicBezTo>
                        <a:pt x="2" y="40"/>
                        <a:pt x="2" y="40"/>
                        <a:pt x="3" y="40"/>
                      </a:cubicBezTo>
                      <a:cubicBezTo>
                        <a:pt x="3" y="22"/>
                        <a:pt x="3" y="22"/>
                        <a:pt x="3" y="22"/>
                      </a:cubicBezTo>
                      <a:cubicBezTo>
                        <a:pt x="6" y="22"/>
                        <a:pt x="6" y="22"/>
                        <a:pt x="6" y="22"/>
                      </a:cubicBezTo>
                      <a:cubicBezTo>
                        <a:pt x="6" y="39"/>
                        <a:pt x="6" y="39"/>
                        <a:pt x="6" y="39"/>
                      </a:cubicBezTo>
                      <a:cubicBezTo>
                        <a:pt x="10" y="39"/>
                        <a:pt x="10" y="39"/>
                        <a:pt x="10" y="39"/>
                      </a:cubicBezTo>
                      <a:cubicBezTo>
                        <a:pt x="10" y="39"/>
                        <a:pt x="10" y="39"/>
                        <a:pt x="10" y="39"/>
                      </a:cubicBezTo>
                      <a:cubicBezTo>
                        <a:pt x="10" y="39"/>
                        <a:pt x="10" y="39"/>
                        <a:pt x="10" y="39"/>
                      </a:cubicBezTo>
                      <a:cubicBezTo>
                        <a:pt x="10" y="18"/>
                        <a:pt x="10" y="18"/>
                        <a:pt x="10" y="18"/>
                      </a:cubicBezTo>
                      <a:cubicBezTo>
                        <a:pt x="3" y="18"/>
                        <a:pt x="3" y="18"/>
                        <a:pt x="3" y="18"/>
                      </a:cubicBezTo>
                      <a:cubicBezTo>
                        <a:pt x="3" y="4"/>
                        <a:pt x="3" y="4"/>
                        <a:pt x="3" y="4"/>
                      </a:cubicBezTo>
                      <a:lnTo>
                        <a:pt x="17" y="4"/>
                      </a:lnTo>
                      <a:close/>
                      <a:moveTo>
                        <a:pt x="7" y="15"/>
                      </a:moveTo>
                      <a:cubicBezTo>
                        <a:pt x="14" y="15"/>
                        <a:pt x="14" y="15"/>
                        <a:pt x="14" y="15"/>
                      </a:cubicBezTo>
                      <a:cubicBezTo>
                        <a:pt x="14" y="7"/>
                        <a:pt x="14" y="7"/>
                        <a:pt x="14" y="7"/>
                      </a:cubicBezTo>
                      <a:cubicBezTo>
                        <a:pt x="7" y="7"/>
                        <a:pt x="7" y="7"/>
                        <a:pt x="7" y="7"/>
                      </a:cubicBezTo>
                      <a:lnTo>
                        <a:pt x="7" y="15"/>
                      </a:lnTo>
                      <a:close/>
                      <a:moveTo>
                        <a:pt x="18" y="23"/>
                      </a:moveTo>
                      <a:cubicBezTo>
                        <a:pt x="20" y="23"/>
                        <a:pt x="22" y="22"/>
                        <a:pt x="23" y="21"/>
                      </a:cubicBezTo>
                      <a:cubicBezTo>
                        <a:pt x="25" y="20"/>
                        <a:pt x="27" y="19"/>
                        <a:pt x="28" y="18"/>
                      </a:cubicBezTo>
                      <a:cubicBezTo>
                        <a:pt x="27" y="18"/>
                        <a:pt x="26" y="17"/>
                        <a:pt x="26" y="16"/>
                      </a:cubicBezTo>
                      <a:cubicBezTo>
                        <a:pt x="25" y="15"/>
                        <a:pt x="24" y="14"/>
                        <a:pt x="23" y="13"/>
                      </a:cubicBezTo>
                      <a:cubicBezTo>
                        <a:pt x="23" y="13"/>
                        <a:pt x="22" y="14"/>
                        <a:pt x="22" y="14"/>
                      </a:cubicBezTo>
                      <a:cubicBezTo>
                        <a:pt x="21" y="15"/>
                        <a:pt x="21" y="15"/>
                        <a:pt x="20" y="16"/>
                      </a:cubicBezTo>
                      <a:cubicBezTo>
                        <a:pt x="18" y="13"/>
                        <a:pt x="18" y="13"/>
                        <a:pt x="18" y="13"/>
                      </a:cubicBezTo>
                      <a:cubicBezTo>
                        <a:pt x="18" y="12"/>
                        <a:pt x="19" y="11"/>
                        <a:pt x="20" y="10"/>
                      </a:cubicBezTo>
                      <a:cubicBezTo>
                        <a:pt x="21" y="9"/>
                        <a:pt x="22" y="8"/>
                        <a:pt x="23" y="7"/>
                      </a:cubicBezTo>
                      <a:cubicBezTo>
                        <a:pt x="24" y="6"/>
                        <a:pt x="25" y="5"/>
                        <a:pt x="25" y="4"/>
                      </a:cubicBezTo>
                      <a:cubicBezTo>
                        <a:pt x="26" y="2"/>
                        <a:pt x="26" y="1"/>
                        <a:pt x="27" y="0"/>
                      </a:cubicBezTo>
                      <a:cubicBezTo>
                        <a:pt x="30" y="2"/>
                        <a:pt x="30" y="2"/>
                        <a:pt x="30" y="2"/>
                      </a:cubicBezTo>
                      <a:cubicBezTo>
                        <a:pt x="30" y="2"/>
                        <a:pt x="30" y="3"/>
                        <a:pt x="30" y="3"/>
                      </a:cubicBezTo>
                      <a:cubicBezTo>
                        <a:pt x="29" y="4"/>
                        <a:pt x="29" y="5"/>
                        <a:pt x="29" y="5"/>
                      </a:cubicBezTo>
                      <a:cubicBezTo>
                        <a:pt x="41" y="5"/>
                        <a:pt x="41" y="5"/>
                        <a:pt x="41" y="5"/>
                      </a:cubicBezTo>
                      <a:cubicBezTo>
                        <a:pt x="41" y="9"/>
                        <a:pt x="41" y="9"/>
                        <a:pt x="41" y="9"/>
                      </a:cubicBezTo>
                      <a:cubicBezTo>
                        <a:pt x="40" y="11"/>
                        <a:pt x="39" y="12"/>
                        <a:pt x="38" y="14"/>
                      </a:cubicBezTo>
                      <a:cubicBezTo>
                        <a:pt x="37" y="16"/>
                        <a:pt x="36" y="17"/>
                        <a:pt x="34" y="19"/>
                      </a:cubicBezTo>
                      <a:cubicBezTo>
                        <a:pt x="35" y="19"/>
                        <a:pt x="37" y="20"/>
                        <a:pt x="39" y="21"/>
                      </a:cubicBezTo>
                      <a:cubicBezTo>
                        <a:pt x="40" y="22"/>
                        <a:pt x="42" y="22"/>
                        <a:pt x="44" y="23"/>
                      </a:cubicBezTo>
                      <a:cubicBezTo>
                        <a:pt x="43" y="27"/>
                        <a:pt x="43" y="27"/>
                        <a:pt x="43" y="27"/>
                      </a:cubicBezTo>
                      <a:cubicBezTo>
                        <a:pt x="38" y="25"/>
                        <a:pt x="34" y="23"/>
                        <a:pt x="31" y="21"/>
                      </a:cubicBezTo>
                      <a:cubicBezTo>
                        <a:pt x="28" y="23"/>
                        <a:pt x="24" y="25"/>
                        <a:pt x="20" y="27"/>
                      </a:cubicBezTo>
                      <a:lnTo>
                        <a:pt x="18" y="23"/>
                      </a:lnTo>
                      <a:close/>
                      <a:moveTo>
                        <a:pt x="40" y="27"/>
                      </a:moveTo>
                      <a:cubicBezTo>
                        <a:pt x="40" y="44"/>
                        <a:pt x="40" y="44"/>
                        <a:pt x="40" y="44"/>
                      </a:cubicBezTo>
                      <a:cubicBezTo>
                        <a:pt x="21" y="44"/>
                        <a:pt x="21" y="44"/>
                        <a:pt x="21" y="44"/>
                      </a:cubicBezTo>
                      <a:cubicBezTo>
                        <a:pt x="21" y="27"/>
                        <a:pt x="21" y="27"/>
                        <a:pt x="21" y="27"/>
                      </a:cubicBezTo>
                      <a:lnTo>
                        <a:pt x="40" y="27"/>
                      </a:lnTo>
                      <a:close/>
                      <a:moveTo>
                        <a:pt x="25" y="41"/>
                      </a:moveTo>
                      <a:cubicBezTo>
                        <a:pt x="36" y="41"/>
                        <a:pt x="36" y="41"/>
                        <a:pt x="36" y="41"/>
                      </a:cubicBezTo>
                      <a:cubicBezTo>
                        <a:pt x="36" y="31"/>
                        <a:pt x="36" y="31"/>
                        <a:pt x="36" y="31"/>
                      </a:cubicBezTo>
                      <a:cubicBezTo>
                        <a:pt x="25" y="31"/>
                        <a:pt x="25" y="31"/>
                        <a:pt x="25" y="31"/>
                      </a:cubicBezTo>
                      <a:lnTo>
                        <a:pt x="25" y="41"/>
                      </a:lnTo>
                      <a:close/>
                      <a:moveTo>
                        <a:pt x="26" y="10"/>
                      </a:moveTo>
                      <a:cubicBezTo>
                        <a:pt x="27" y="12"/>
                        <a:pt x="29" y="14"/>
                        <a:pt x="31" y="16"/>
                      </a:cubicBezTo>
                      <a:cubicBezTo>
                        <a:pt x="32" y="15"/>
                        <a:pt x="33" y="14"/>
                        <a:pt x="34" y="13"/>
                      </a:cubicBezTo>
                      <a:cubicBezTo>
                        <a:pt x="35" y="12"/>
                        <a:pt x="36" y="10"/>
                        <a:pt x="37" y="9"/>
                      </a:cubicBezTo>
                      <a:cubicBezTo>
                        <a:pt x="26" y="9"/>
                        <a:pt x="26" y="9"/>
                        <a:pt x="26" y="9"/>
                      </a:cubicBezTo>
                      <a:cubicBezTo>
                        <a:pt x="26" y="9"/>
                        <a:pt x="26" y="9"/>
                        <a:pt x="26" y="10"/>
                      </a:cubicBez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7" name="任意多边形: 形状 146">
                  <a:extLst>
                    <a:ext uri="{FF2B5EF4-FFF2-40B4-BE49-F238E27FC236}">
                      <a16:creationId xmlns:a16="http://schemas.microsoft.com/office/drawing/2014/main" id="{B587C3AA-D4B6-75D3-08B2-88FA4A57E7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063038" y="13987463"/>
                  <a:ext cx="139700" cy="142875"/>
                </a:xfrm>
                <a:custGeom>
                  <a:avLst/>
                  <a:gdLst>
                    <a:gd name="T0" fmla="*/ 4 w 44"/>
                    <a:gd name="T1" fmla="*/ 38 h 45"/>
                    <a:gd name="T2" fmla="*/ 13 w 44"/>
                    <a:gd name="T3" fmla="*/ 36 h 45"/>
                    <a:gd name="T4" fmla="*/ 17 w 44"/>
                    <a:gd name="T5" fmla="*/ 39 h 45"/>
                    <a:gd name="T6" fmla="*/ 10 w 44"/>
                    <a:gd name="T7" fmla="*/ 41 h 45"/>
                    <a:gd name="T8" fmla="*/ 1 w 44"/>
                    <a:gd name="T9" fmla="*/ 43 h 45"/>
                    <a:gd name="T10" fmla="*/ 2 w 44"/>
                    <a:gd name="T11" fmla="*/ 27 h 45"/>
                    <a:gd name="T12" fmla="*/ 5 w 44"/>
                    <a:gd name="T13" fmla="*/ 25 h 45"/>
                    <a:gd name="T14" fmla="*/ 10 w 44"/>
                    <a:gd name="T15" fmla="*/ 18 h 45"/>
                    <a:gd name="T16" fmla="*/ 4 w 44"/>
                    <a:gd name="T17" fmla="*/ 18 h 45"/>
                    <a:gd name="T18" fmla="*/ 1 w 44"/>
                    <a:gd name="T19" fmla="*/ 15 h 45"/>
                    <a:gd name="T20" fmla="*/ 3 w 44"/>
                    <a:gd name="T21" fmla="*/ 13 h 45"/>
                    <a:gd name="T22" fmla="*/ 6 w 44"/>
                    <a:gd name="T23" fmla="*/ 8 h 45"/>
                    <a:gd name="T24" fmla="*/ 14 w 44"/>
                    <a:gd name="T25" fmla="*/ 2 h 45"/>
                    <a:gd name="T26" fmla="*/ 10 w 44"/>
                    <a:gd name="T27" fmla="*/ 9 h 45"/>
                    <a:gd name="T28" fmla="*/ 9 w 44"/>
                    <a:gd name="T29" fmla="*/ 14 h 45"/>
                    <a:gd name="T30" fmla="*/ 14 w 44"/>
                    <a:gd name="T31" fmla="*/ 11 h 45"/>
                    <a:gd name="T32" fmla="*/ 19 w 44"/>
                    <a:gd name="T33" fmla="*/ 10 h 45"/>
                    <a:gd name="T34" fmla="*/ 14 w 44"/>
                    <a:gd name="T35" fmla="*/ 19 h 45"/>
                    <a:gd name="T36" fmla="*/ 8 w 44"/>
                    <a:gd name="T37" fmla="*/ 27 h 45"/>
                    <a:gd name="T38" fmla="*/ 17 w 44"/>
                    <a:gd name="T39" fmla="*/ 25 h 45"/>
                    <a:gd name="T40" fmla="*/ 14 w 44"/>
                    <a:gd name="T41" fmla="*/ 30 h 45"/>
                    <a:gd name="T42" fmla="*/ 6 w 44"/>
                    <a:gd name="T43" fmla="*/ 31 h 45"/>
                    <a:gd name="T44" fmla="*/ 2 w 44"/>
                    <a:gd name="T45" fmla="*/ 27 h 45"/>
                    <a:gd name="T46" fmla="*/ 27 w 44"/>
                    <a:gd name="T47" fmla="*/ 11 h 45"/>
                    <a:gd name="T48" fmla="*/ 43 w 44"/>
                    <a:gd name="T49" fmla="*/ 12 h 45"/>
                    <a:gd name="T50" fmla="*/ 28 w 44"/>
                    <a:gd name="T51" fmla="*/ 17 h 45"/>
                    <a:gd name="T52" fmla="*/ 43 w 44"/>
                    <a:gd name="T53" fmla="*/ 17 h 45"/>
                    <a:gd name="T54" fmla="*/ 29 w 44"/>
                    <a:gd name="T55" fmla="*/ 23 h 45"/>
                    <a:gd name="T56" fmla="*/ 30 w 44"/>
                    <a:gd name="T57" fmla="*/ 31 h 45"/>
                    <a:gd name="T58" fmla="*/ 39 w 44"/>
                    <a:gd name="T59" fmla="*/ 23 h 45"/>
                    <a:gd name="T60" fmla="*/ 37 w 44"/>
                    <a:gd name="T61" fmla="*/ 31 h 45"/>
                    <a:gd name="T62" fmla="*/ 32 w 44"/>
                    <a:gd name="T63" fmla="*/ 37 h 45"/>
                    <a:gd name="T64" fmla="*/ 35 w 44"/>
                    <a:gd name="T65" fmla="*/ 40 h 45"/>
                    <a:gd name="T66" fmla="*/ 38 w 44"/>
                    <a:gd name="T67" fmla="*/ 40 h 45"/>
                    <a:gd name="T68" fmla="*/ 39 w 44"/>
                    <a:gd name="T69" fmla="*/ 35 h 45"/>
                    <a:gd name="T70" fmla="*/ 44 w 44"/>
                    <a:gd name="T71" fmla="*/ 35 h 45"/>
                    <a:gd name="T72" fmla="*/ 43 w 44"/>
                    <a:gd name="T73" fmla="*/ 38 h 45"/>
                    <a:gd name="T74" fmla="*/ 40 w 44"/>
                    <a:gd name="T75" fmla="*/ 44 h 45"/>
                    <a:gd name="T76" fmla="*/ 36 w 44"/>
                    <a:gd name="T77" fmla="*/ 45 h 45"/>
                    <a:gd name="T78" fmla="*/ 30 w 44"/>
                    <a:gd name="T79" fmla="*/ 40 h 45"/>
                    <a:gd name="T80" fmla="*/ 28 w 44"/>
                    <a:gd name="T81" fmla="*/ 38 h 45"/>
                    <a:gd name="T82" fmla="*/ 18 w 44"/>
                    <a:gd name="T83" fmla="*/ 43 h 45"/>
                    <a:gd name="T84" fmla="*/ 22 w 44"/>
                    <a:gd name="T85" fmla="*/ 37 h 45"/>
                    <a:gd name="T86" fmla="*/ 26 w 44"/>
                    <a:gd name="T87" fmla="*/ 29 h 45"/>
                    <a:gd name="T88" fmla="*/ 18 w 44"/>
                    <a:gd name="T89" fmla="*/ 25 h 45"/>
                    <a:gd name="T90" fmla="*/ 24 w 44"/>
                    <a:gd name="T91" fmla="*/ 20 h 45"/>
                    <a:gd name="T92" fmla="*/ 24 w 44"/>
                    <a:gd name="T93" fmla="*/ 15 h 45"/>
                    <a:gd name="T94" fmla="*/ 19 w 44"/>
                    <a:gd name="T95" fmla="*/ 12 h 45"/>
                    <a:gd name="T96" fmla="*/ 23 w 44"/>
                    <a:gd name="T97" fmla="*/ 11 h 45"/>
                    <a:gd name="T98" fmla="*/ 27 w 44"/>
                    <a:gd name="T99" fmla="*/ 0 h 45"/>
                    <a:gd name="T100" fmla="*/ 33 w 44"/>
                    <a:gd name="T101" fmla="*/ 2 h 45"/>
                    <a:gd name="T102" fmla="*/ 37 w 44"/>
                    <a:gd name="T103" fmla="*/ 5 h 45"/>
                    <a:gd name="T104" fmla="*/ 35 w 44"/>
                    <a:gd name="T105" fmla="*/ 9 h 45"/>
                    <a:gd name="T106" fmla="*/ 31 w 44"/>
                    <a:gd name="T107" fmla="*/ 4 h 45"/>
                    <a:gd name="T108" fmla="*/ 32 w 44"/>
                    <a:gd name="T109" fmla="*/ 1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44" h="45">
                      <a:moveTo>
                        <a:pt x="0" y="39"/>
                      </a:moveTo>
                      <a:cubicBezTo>
                        <a:pt x="1" y="39"/>
                        <a:pt x="3" y="38"/>
                        <a:pt x="4" y="38"/>
                      </a:cubicBezTo>
                      <a:cubicBezTo>
                        <a:pt x="6" y="38"/>
                        <a:pt x="7" y="37"/>
                        <a:pt x="9" y="37"/>
                      </a:cubicBezTo>
                      <a:cubicBezTo>
                        <a:pt x="10" y="36"/>
                        <a:pt x="12" y="36"/>
                        <a:pt x="13" y="36"/>
                      </a:cubicBezTo>
                      <a:cubicBezTo>
                        <a:pt x="15" y="35"/>
                        <a:pt x="16" y="35"/>
                        <a:pt x="17" y="35"/>
                      </a:cubicBezTo>
                      <a:cubicBezTo>
                        <a:pt x="17" y="39"/>
                        <a:pt x="17" y="39"/>
                        <a:pt x="17" y="39"/>
                      </a:cubicBezTo>
                      <a:cubicBezTo>
                        <a:pt x="17" y="39"/>
                        <a:pt x="15" y="39"/>
                        <a:pt x="14" y="40"/>
                      </a:cubicBezTo>
                      <a:cubicBezTo>
                        <a:pt x="13" y="40"/>
                        <a:pt x="11" y="40"/>
                        <a:pt x="10" y="41"/>
                      </a:cubicBezTo>
                      <a:cubicBezTo>
                        <a:pt x="8" y="41"/>
                        <a:pt x="7" y="41"/>
                        <a:pt x="5" y="42"/>
                      </a:cubicBezTo>
                      <a:cubicBezTo>
                        <a:pt x="4" y="42"/>
                        <a:pt x="2" y="42"/>
                        <a:pt x="1" y="43"/>
                      </a:cubicBezTo>
                      <a:lnTo>
                        <a:pt x="0" y="39"/>
                      </a:lnTo>
                      <a:close/>
                      <a:moveTo>
                        <a:pt x="2" y="27"/>
                      </a:moveTo>
                      <a:cubicBezTo>
                        <a:pt x="3" y="27"/>
                        <a:pt x="3" y="27"/>
                        <a:pt x="4" y="27"/>
                      </a:cubicBezTo>
                      <a:cubicBezTo>
                        <a:pt x="4" y="26"/>
                        <a:pt x="4" y="26"/>
                        <a:pt x="5" y="25"/>
                      </a:cubicBezTo>
                      <a:cubicBezTo>
                        <a:pt x="6" y="25"/>
                        <a:pt x="6" y="23"/>
                        <a:pt x="7" y="22"/>
                      </a:cubicBezTo>
                      <a:cubicBezTo>
                        <a:pt x="8" y="21"/>
                        <a:pt x="9" y="19"/>
                        <a:pt x="10" y="18"/>
                      </a:cubicBezTo>
                      <a:cubicBezTo>
                        <a:pt x="7" y="18"/>
                        <a:pt x="7" y="18"/>
                        <a:pt x="7" y="18"/>
                      </a:cubicBezTo>
                      <a:cubicBezTo>
                        <a:pt x="6" y="18"/>
                        <a:pt x="5" y="18"/>
                        <a:pt x="4" y="18"/>
                      </a:cubicBezTo>
                      <a:cubicBezTo>
                        <a:pt x="3" y="18"/>
                        <a:pt x="2" y="18"/>
                        <a:pt x="1" y="18"/>
                      </a:cubicBezTo>
                      <a:cubicBezTo>
                        <a:pt x="1" y="15"/>
                        <a:pt x="1" y="15"/>
                        <a:pt x="1" y="15"/>
                      </a:cubicBezTo>
                      <a:cubicBezTo>
                        <a:pt x="1" y="14"/>
                        <a:pt x="2" y="14"/>
                        <a:pt x="2" y="14"/>
                      </a:cubicBezTo>
                      <a:cubicBezTo>
                        <a:pt x="2" y="14"/>
                        <a:pt x="3" y="13"/>
                        <a:pt x="3" y="13"/>
                      </a:cubicBezTo>
                      <a:cubicBezTo>
                        <a:pt x="3" y="12"/>
                        <a:pt x="4" y="12"/>
                        <a:pt x="4" y="11"/>
                      </a:cubicBezTo>
                      <a:cubicBezTo>
                        <a:pt x="5" y="10"/>
                        <a:pt x="5" y="9"/>
                        <a:pt x="6" y="8"/>
                      </a:cubicBezTo>
                      <a:cubicBezTo>
                        <a:pt x="8" y="5"/>
                        <a:pt x="9" y="3"/>
                        <a:pt x="10" y="0"/>
                      </a:cubicBezTo>
                      <a:cubicBezTo>
                        <a:pt x="14" y="2"/>
                        <a:pt x="14" y="2"/>
                        <a:pt x="14" y="2"/>
                      </a:cubicBezTo>
                      <a:cubicBezTo>
                        <a:pt x="13" y="3"/>
                        <a:pt x="13" y="4"/>
                        <a:pt x="12" y="5"/>
                      </a:cubicBezTo>
                      <a:cubicBezTo>
                        <a:pt x="11" y="6"/>
                        <a:pt x="11" y="8"/>
                        <a:pt x="10" y="9"/>
                      </a:cubicBezTo>
                      <a:cubicBezTo>
                        <a:pt x="8" y="11"/>
                        <a:pt x="7" y="13"/>
                        <a:pt x="6" y="15"/>
                      </a:cubicBezTo>
                      <a:cubicBezTo>
                        <a:pt x="7" y="14"/>
                        <a:pt x="8" y="14"/>
                        <a:pt x="9" y="14"/>
                      </a:cubicBezTo>
                      <a:cubicBezTo>
                        <a:pt x="10" y="14"/>
                        <a:pt x="11" y="14"/>
                        <a:pt x="12" y="14"/>
                      </a:cubicBezTo>
                      <a:cubicBezTo>
                        <a:pt x="13" y="13"/>
                        <a:pt x="13" y="12"/>
                        <a:pt x="14" y="11"/>
                      </a:cubicBezTo>
                      <a:cubicBezTo>
                        <a:pt x="15" y="10"/>
                        <a:pt x="15" y="9"/>
                        <a:pt x="16" y="8"/>
                      </a:cubicBezTo>
                      <a:cubicBezTo>
                        <a:pt x="19" y="10"/>
                        <a:pt x="19" y="10"/>
                        <a:pt x="19" y="10"/>
                      </a:cubicBezTo>
                      <a:cubicBezTo>
                        <a:pt x="18" y="11"/>
                        <a:pt x="18" y="13"/>
                        <a:pt x="17" y="14"/>
                      </a:cubicBezTo>
                      <a:cubicBezTo>
                        <a:pt x="16" y="16"/>
                        <a:pt x="15" y="17"/>
                        <a:pt x="14" y="19"/>
                      </a:cubicBezTo>
                      <a:cubicBezTo>
                        <a:pt x="13" y="20"/>
                        <a:pt x="12" y="22"/>
                        <a:pt x="11" y="23"/>
                      </a:cubicBezTo>
                      <a:cubicBezTo>
                        <a:pt x="10" y="25"/>
                        <a:pt x="9" y="26"/>
                        <a:pt x="8" y="27"/>
                      </a:cubicBezTo>
                      <a:cubicBezTo>
                        <a:pt x="10" y="27"/>
                        <a:pt x="12" y="26"/>
                        <a:pt x="13" y="26"/>
                      </a:cubicBezTo>
                      <a:cubicBezTo>
                        <a:pt x="15" y="26"/>
                        <a:pt x="16" y="25"/>
                        <a:pt x="17" y="25"/>
                      </a:cubicBezTo>
                      <a:cubicBezTo>
                        <a:pt x="17" y="29"/>
                        <a:pt x="17" y="29"/>
                        <a:pt x="17" y="29"/>
                      </a:cubicBezTo>
                      <a:cubicBezTo>
                        <a:pt x="16" y="29"/>
                        <a:pt x="15" y="30"/>
                        <a:pt x="14" y="30"/>
                      </a:cubicBezTo>
                      <a:cubicBezTo>
                        <a:pt x="12" y="30"/>
                        <a:pt x="11" y="30"/>
                        <a:pt x="10" y="31"/>
                      </a:cubicBezTo>
                      <a:cubicBezTo>
                        <a:pt x="9" y="31"/>
                        <a:pt x="7" y="31"/>
                        <a:pt x="6" y="31"/>
                      </a:cubicBezTo>
                      <a:cubicBezTo>
                        <a:pt x="5" y="31"/>
                        <a:pt x="4" y="31"/>
                        <a:pt x="2" y="31"/>
                      </a:cubicBezTo>
                      <a:lnTo>
                        <a:pt x="2" y="27"/>
                      </a:lnTo>
                      <a:close/>
                      <a:moveTo>
                        <a:pt x="27" y="0"/>
                      </a:moveTo>
                      <a:cubicBezTo>
                        <a:pt x="27" y="11"/>
                        <a:pt x="27" y="11"/>
                        <a:pt x="27" y="11"/>
                      </a:cubicBezTo>
                      <a:cubicBezTo>
                        <a:pt x="42" y="9"/>
                        <a:pt x="42" y="9"/>
                        <a:pt x="42" y="9"/>
                      </a:cubicBezTo>
                      <a:cubicBezTo>
                        <a:pt x="43" y="12"/>
                        <a:pt x="43" y="12"/>
                        <a:pt x="43" y="12"/>
                      </a:cubicBezTo>
                      <a:cubicBezTo>
                        <a:pt x="28" y="14"/>
                        <a:pt x="28" y="14"/>
                        <a:pt x="28" y="14"/>
                      </a:cubicBezTo>
                      <a:cubicBezTo>
                        <a:pt x="28" y="15"/>
                        <a:pt x="28" y="16"/>
                        <a:pt x="28" y="17"/>
                      </a:cubicBezTo>
                      <a:cubicBezTo>
                        <a:pt x="28" y="18"/>
                        <a:pt x="28" y="19"/>
                        <a:pt x="28" y="19"/>
                      </a:cubicBezTo>
                      <a:cubicBezTo>
                        <a:pt x="43" y="17"/>
                        <a:pt x="43" y="17"/>
                        <a:pt x="43" y="17"/>
                      </a:cubicBezTo>
                      <a:cubicBezTo>
                        <a:pt x="44" y="21"/>
                        <a:pt x="44" y="21"/>
                        <a:pt x="44" y="21"/>
                      </a:cubicBezTo>
                      <a:cubicBezTo>
                        <a:pt x="29" y="23"/>
                        <a:pt x="29" y="23"/>
                        <a:pt x="29" y="23"/>
                      </a:cubicBezTo>
                      <a:cubicBezTo>
                        <a:pt x="29" y="25"/>
                        <a:pt x="29" y="26"/>
                        <a:pt x="29" y="28"/>
                      </a:cubicBezTo>
                      <a:cubicBezTo>
                        <a:pt x="30" y="29"/>
                        <a:pt x="30" y="30"/>
                        <a:pt x="30" y="31"/>
                      </a:cubicBezTo>
                      <a:cubicBezTo>
                        <a:pt x="32" y="30"/>
                        <a:pt x="34" y="29"/>
                        <a:pt x="35" y="27"/>
                      </a:cubicBezTo>
                      <a:cubicBezTo>
                        <a:pt x="36" y="26"/>
                        <a:pt x="38" y="25"/>
                        <a:pt x="39" y="23"/>
                      </a:cubicBezTo>
                      <a:cubicBezTo>
                        <a:pt x="42" y="26"/>
                        <a:pt x="42" y="26"/>
                        <a:pt x="42" y="26"/>
                      </a:cubicBezTo>
                      <a:cubicBezTo>
                        <a:pt x="40" y="27"/>
                        <a:pt x="39" y="29"/>
                        <a:pt x="37" y="31"/>
                      </a:cubicBezTo>
                      <a:cubicBezTo>
                        <a:pt x="35" y="32"/>
                        <a:pt x="34" y="34"/>
                        <a:pt x="32" y="35"/>
                      </a:cubicBezTo>
                      <a:cubicBezTo>
                        <a:pt x="32" y="36"/>
                        <a:pt x="32" y="36"/>
                        <a:pt x="32" y="37"/>
                      </a:cubicBezTo>
                      <a:cubicBezTo>
                        <a:pt x="33" y="37"/>
                        <a:pt x="33" y="37"/>
                        <a:pt x="33" y="38"/>
                      </a:cubicBezTo>
                      <a:cubicBezTo>
                        <a:pt x="34" y="39"/>
                        <a:pt x="34" y="40"/>
                        <a:pt x="35" y="40"/>
                      </a:cubicBezTo>
                      <a:cubicBezTo>
                        <a:pt x="35" y="40"/>
                        <a:pt x="36" y="41"/>
                        <a:pt x="36" y="41"/>
                      </a:cubicBezTo>
                      <a:cubicBezTo>
                        <a:pt x="37" y="41"/>
                        <a:pt x="37" y="40"/>
                        <a:pt x="38" y="40"/>
                      </a:cubicBezTo>
                      <a:cubicBezTo>
                        <a:pt x="38" y="39"/>
                        <a:pt x="38" y="38"/>
                        <a:pt x="39" y="37"/>
                      </a:cubicBezTo>
                      <a:cubicBezTo>
                        <a:pt x="39" y="36"/>
                        <a:pt x="39" y="36"/>
                        <a:pt x="39" y="35"/>
                      </a:cubicBezTo>
                      <a:cubicBezTo>
                        <a:pt x="40" y="34"/>
                        <a:pt x="40" y="34"/>
                        <a:pt x="40" y="33"/>
                      </a:cubicBezTo>
                      <a:cubicBezTo>
                        <a:pt x="44" y="35"/>
                        <a:pt x="44" y="35"/>
                        <a:pt x="44" y="35"/>
                      </a:cubicBezTo>
                      <a:cubicBezTo>
                        <a:pt x="43" y="36"/>
                        <a:pt x="43" y="36"/>
                        <a:pt x="43" y="37"/>
                      </a:cubicBezTo>
                      <a:cubicBezTo>
                        <a:pt x="43" y="37"/>
                        <a:pt x="43" y="38"/>
                        <a:pt x="43" y="38"/>
                      </a:cubicBezTo>
                      <a:cubicBezTo>
                        <a:pt x="42" y="40"/>
                        <a:pt x="42" y="41"/>
                        <a:pt x="41" y="42"/>
                      </a:cubicBezTo>
                      <a:cubicBezTo>
                        <a:pt x="41" y="43"/>
                        <a:pt x="40" y="43"/>
                        <a:pt x="40" y="44"/>
                      </a:cubicBezTo>
                      <a:cubicBezTo>
                        <a:pt x="39" y="44"/>
                        <a:pt x="39" y="45"/>
                        <a:pt x="38" y="45"/>
                      </a:cubicBezTo>
                      <a:cubicBezTo>
                        <a:pt x="38" y="45"/>
                        <a:pt x="37" y="45"/>
                        <a:pt x="36" y="45"/>
                      </a:cubicBezTo>
                      <a:cubicBezTo>
                        <a:pt x="35" y="45"/>
                        <a:pt x="34" y="45"/>
                        <a:pt x="33" y="44"/>
                      </a:cubicBezTo>
                      <a:cubicBezTo>
                        <a:pt x="32" y="43"/>
                        <a:pt x="31" y="42"/>
                        <a:pt x="30" y="40"/>
                      </a:cubicBezTo>
                      <a:cubicBezTo>
                        <a:pt x="29" y="40"/>
                        <a:pt x="29" y="39"/>
                        <a:pt x="29" y="39"/>
                      </a:cubicBezTo>
                      <a:cubicBezTo>
                        <a:pt x="29" y="38"/>
                        <a:pt x="29" y="38"/>
                        <a:pt x="28" y="38"/>
                      </a:cubicBezTo>
                      <a:cubicBezTo>
                        <a:pt x="27" y="39"/>
                        <a:pt x="25" y="40"/>
                        <a:pt x="23" y="41"/>
                      </a:cubicBezTo>
                      <a:cubicBezTo>
                        <a:pt x="21" y="42"/>
                        <a:pt x="20" y="42"/>
                        <a:pt x="18" y="43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8" y="39"/>
                        <a:pt x="20" y="38"/>
                        <a:pt x="22" y="37"/>
                      </a:cubicBezTo>
                      <a:cubicBezTo>
                        <a:pt x="23" y="36"/>
                        <a:pt x="25" y="35"/>
                        <a:pt x="27" y="34"/>
                      </a:cubicBezTo>
                      <a:cubicBezTo>
                        <a:pt x="27" y="32"/>
                        <a:pt x="26" y="31"/>
                        <a:pt x="26" y="29"/>
                      </a:cubicBezTo>
                      <a:cubicBezTo>
                        <a:pt x="25" y="28"/>
                        <a:pt x="25" y="26"/>
                        <a:pt x="25" y="24"/>
                      </a:cubicBezTo>
                      <a:cubicBezTo>
                        <a:pt x="18" y="25"/>
                        <a:pt x="18" y="25"/>
                        <a:pt x="18" y="25"/>
                      </a:cubicBezTo>
                      <a:cubicBezTo>
                        <a:pt x="17" y="21"/>
                        <a:pt x="17" y="21"/>
                        <a:pt x="17" y="21"/>
                      </a:cubicBezTo>
                      <a:cubicBezTo>
                        <a:pt x="24" y="20"/>
                        <a:pt x="24" y="20"/>
                        <a:pt x="24" y="20"/>
                      </a:cubicBezTo>
                      <a:cubicBezTo>
                        <a:pt x="24" y="19"/>
                        <a:pt x="24" y="18"/>
                        <a:pt x="24" y="17"/>
                      </a:cubicBezTo>
                      <a:cubicBezTo>
                        <a:pt x="24" y="16"/>
                        <a:pt x="24" y="16"/>
                        <a:pt x="24" y="15"/>
                      </a:cubicBezTo>
                      <a:cubicBezTo>
                        <a:pt x="19" y="15"/>
                        <a:pt x="19" y="15"/>
                        <a:pt x="19" y="15"/>
                      </a:cubicBezTo>
                      <a:cubicBezTo>
                        <a:pt x="19" y="12"/>
                        <a:pt x="19" y="12"/>
                        <a:pt x="19" y="12"/>
                      </a:cubicBezTo>
                      <a:cubicBezTo>
                        <a:pt x="23" y="11"/>
                        <a:pt x="23" y="11"/>
                        <a:pt x="23" y="11"/>
                      </a:cubicBezTo>
                      <a:cubicBezTo>
                        <a:pt x="23" y="11"/>
                        <a:pt x="23" y="11"/>
                        <a:pt x="23" y="11"/>
                      </a:cubicBezTo>
                      <a:cubicBezTo>
                        <a:pt x="23" y="6"/>
                        <a:pt x="23" y="3"/>
                        <a:pt x="23" y="1"/>
                      </a:cubicBezTo>
                      <a:lnTo>
                        <a:pt x="27" y="0"/>
                      </a:lnTo>
                      <a:close/>
                      <a:moveTo>
                        <a:pt x="32" y="1"/>
                      </a:moveTo>
                      <a:cubicBezTo>
                        <a:pt x="32" y="1"/>
                        <a:pt x="33" y="1"/>
                        <a:pt x="33" y="2"/>
                      </a:cubicBezTo>
                      <a:cubicBezTo>
                        <a:pt x="34" y="2"/>
                        <a:pt x="34" y="3"/>
                        <a:pt x="35" y="4"/>
                      </a:cubicBezTo>
                      <a:cubicBezTo>
                        <a:pt x="36" y="4"/>
                        <a:pt x="36" y="5"/>
                        <a:pt x="37" y="5"/>
                      </a:cubicBezTo>
                      <a:cubicBezTo>
                        <a:pt x="37" y="6"/>
                        <a:pt x="38" y="6"/>
                        <a:pt x="38" y="7"/>
                      </a:cubicBezTo>
                      <a:cubicBezTo>
                        <a:pt x="35" y="9"/>
                        <a:pt x="35" y="9"/>
                        <a:pt x="35" y="9"/>
                      </a:cubicBezTo>
                      <a:cubicBezTo>
                        <a:pt x="35" y="8"/>
                        <a:pt x="34" y="7"/>
                        <a:pt x="32" y="6"/>
                      </a:cubicBezTo>
                      <a:cubicBezTo>
                        <a:pt x="32" y="5"/>
                        <a:pt x="31" y="5"/>
                        <a:pt x="31" y="4"/>
                      </a:cubicBezTo>
                      <a:cubicBezTo>
                        <a:pt x="30" y="4"/>
                        <a:pt x="30" y="3"/>
                        <a:pt x="29" y="3"/>
                      </a:cubicBezTo>
                      <a:lnTo>
                        <a:pt x="32" y="1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8" name="任意多边形: 形状 147">
                  <a:extLst>
                    <a:ext uri="{FF2B5EF4-FFF2-40B4-BE49-F238E27FC236}">
                      <a16:creationId xmlns:a16="http://schemas.microsoft.com/office/drawing/2014/main" id="{81401DBB-B2A6-E51E-7F35-05A17AAE565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228138" y="13984288"/>
                  <a:ext cx="139700" cy="149225"/>
                </a:xfrm>
                <a:custGeom>
                  <a:avLst/>
                  <a:gdLst>
                    <a:gd name="T0" fmla="*/ 7 w 44"/>
                    <a:gd name="T1" fmla="*/ 25 h 47"/>
                    <a:gd name="T2" fmla="*/ 1 w 44"/>
                    <a:gd name="T3" fmla="*/ 20 h 47"/>
                    <a:gd name="T4" fmla="*/ 16 w 44"/>
                    <a:gd name="T5" fmla="*/ 17 h 47"/>
                    <a:gd name="T6" fmla="*/ 11 w 44"/>
                    <a:gd name="T7" fmla="*/ 13 h 47"/>
                    <a:gd name="T8" fmla="*/ 5 w 44"/>
                    <a:gd name="T9" fmla="*/ 10 h 47"/>
                    <a:gd name="T10" fmla="*/ 7 w 44"/>
                    <a:gd name="T11" fmla="*/ 9 h 47"/>
                    <a:gd name="T12" fmla="*/ 13 w 44"/>
                    <a:gd name="T13" fmla="*/ 5 h 47"/>
                    <a:gd name="T14" fmla="*/ 19 w 44"/>
                    <a:gd name="T15" fmla="*/ 0 h 47"/>
                    <a:gd name="T16" fmla="*/ 17 w 44"/>
                    <a:gd name="T17" fmla="*/ 7 h 47"/>
                    <a:gd name="T18" fmla="*/ 22 w 44"/>
                    <a:gd name="T19" fmla="*/ 10 h 47"/>
                    <a:gd name="T20" fmla="*/ 26 w 44"/>
                    <a:gd name="T21" fmla="*/ 5 h 47"/>
                    <a:gd name="T22" fmla="*/ 35 w 44"/>
                    <a:gd name="T23" fmla="*/ 7 h 47"/>
                    <a:gd name="T24" fmla="*/ 39 w 44"/>
                    <a:gd name="T25" fmla="*/ 15 h 47"/>
                    <a:gd name="T26" fmla="*/ 36 w 44"/>
                    <a:gd name="T27" fmla="*/ 12 h 47"/>
                    <a:gd name="T28" fmla="*/ 22 w 44"/>
                    <a:gd name="T29" fmla="*/ 13 h 47"/>
                    <a:gd name="T30" fmla="*/ 20 w 44"/>
                    <a:gd name="T31" fmla="*/ 17 h 47"/>
                    <a:gd name="T32" fmla="*/ 43 w 44"/>
                    <a:gd name="T33" fmla="*/ 20 h 47"/>
                    <a:gd name="T34" fmla="*/ 37 w 44"/>
                    <a:gd name="T35" fmla="*/ 25 h 47"/>
                    <a:gd name="T36" fmla="*/ 42 w 44"/>
                    <a:gd name="T37" fmla="*/ 32 h 47"/>
                    <a:gd name="T38" fmla="*/ 26 w 44"/>
                    <a:gd name="T39" fmla="*/ 20 h 47"/>
                    <a:gd name="T40" fmla="*/ 14 w 44"/>
                    <a:gd name="T41" fmla="*/ 24 h 47"/>
                    <a:gd name="T42" fmla="*/ 18 w 44"/>
                    <a:gd name="T43" fmla="*/ 26 h 47"/>
                    <a:gd name="T44" fmla="*/ 28 w 44"/>
                    <a:gd name="T45" fmla="*/ 26 h 47"/>
                    <a:gd name="T46" fmla="*/ 10 w 44"/>
                    <a:gd name="T47" fmla="*/ 32 h 47"/>
                    <a:gd name="T48" fmla="*/ 6 w 44"/>
                    <a:gd name="T49" fmla="*/ 31 h 47"/>
                    <a:gd name="T50" fmla="*/ 0 w 44"/>
                    <a:gd name="T51" fmla="*/ 29 h 47"/>
                    <a:gd name="T52" fmla="*/ 14 w 44"/>
                    <a:gd name="T53" fmla="*/ 41 h 47"/>
                    <a:gd name="T54" fmla="*/ 37 w 44"/>
                    <a:gd name="T55" fmla="*/ 33 h 47"/>
                    <a:gd name="T56" fmla="*/ 32 w 44"/>
                    <a:gd name="T57" fmla="*/ 40 h 47"/>
                    <a:gd name="T58" fmla="*/ 20 w 44"/>
                    <a:gd name="T59" fmla="*/ 44 h 47"/>
                    <a:gd name="T60" fmla="*/ 10 w 44"/>
                    <a:gd name="T61" fmla="*/ 46 h 47"/>
                    <a:gd name="T62" fmla="*/ 3 w 44"/>
                    <a:gd name="T63" fmla="*/ 43 h 47"/>
                    <a:gd name="T64" fmla="*/ 20 w 44"/>
                    <a:gd name="T65" fmla="*/ 32 h 47"/>
                    <a:gd name="T66" fmla="*/ 33 w 44"/>
                    <a:gd name="T67" fmla="*/ 31 h 47"/>
                    <a:gd name="T68" fmla="*/ 7 w 44"/>
                    <a:gd name="T69" fmla="*/ 4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44" h="47">
                      <a:moveTo>
                        <a:pt x="0" y="29"/>
                      </a:moveTo>
                      <a:cubicBezTo>
                        <a:pt x="3" y="28"/>
                        <a:pt x="5" y="26"/>
                        <a:pt x="7" y="25"/>
                      </a:cubicBezTo>
                      <a:cubicBezTo>
                        <a:pt x="9" y="23"/>
                        <a:pt x="11" y="22"/>
                        <a:pt x="13" y="20"/>
                      </a:cubicBezTo>
                      <a:cubicBezTo>
                        <a:pt x="1" y="20"/>
                        <a:pt x="1" y="20"/>
                        <a:pt x="1" y="20"/>
                      </a:cubicBezTo>
                      <a:cubicBezTo>
                        <a:pt x="1" y="17"/>
                        <a:pt x="1" y="17"/>
                        <a:pt x="1" y="17"/>
                      </a:cubicBezTo>
                      <a:cubicBezTo>
                        <a:pt x="16" y="17"/>
                        <a:pt x="16" y="17"/>
                        <a:pt x="16" y="17"/>
                      </a:cubicBezTo>
                      <a:cubicBezTo>
                        <a:pt x="16" y="15"/>
                        <a:pt x="17" y="14"/>
                        <a:pt x="18" y="13"/>
                      </a:cubicBezTo>
                      <a:cubicBezTo>
                        <a:pt x="15" y="13"/>
                        <a:pt x="13" y="13"/>
                        <a:pt x="11" y="13"/>
                      </a:cubicBezTo>
                      <a:cubicBezTo>
                        <a:pt x="9" y="13"/>
                        <a:pt x="7" y="13"/>
                        <a:pt x="5" y="13"/>
                      </a:cubicBezTo>
                      <a:cubicBezTo>
                        <a:pt x="5" y="10"/>
                        <a:pt x="5" y="10"/>
                        <a:pt x="5" y="10"/>
                      </a:cubicBezTo>
                      <a:cubicBezTo>
                        <a:pt x="5" y="9"/>
                        <a:pt x="6" y="9"/>
                        <a:pt x="6" y="9"/>
                      </a:cubicBezTo>
                      <a:cubicBezTo>
                        <a:pt x="7" y="9"/>
                        <a:pt x="7" y="9"/>
                        <a:pt x="7" y="9"/>
                      </a:cubicBezTo>
                      <a:cubicBezTo>
                        <a:pt x="8" y="8"/>
                        <a:pt x="9" y="8"/>
                        <a:pt x="10" y="7"/>
                      </a:cubicBezTo>
                      <a:cubicBezTo>
                        <a:pt x="11" y="7"/>
                        <a:pt x="12" y="6"/>
                        <a:pt x="13" y="5"/>
                      </a:cubicBezTo>
                      <a:cubicBezTo>
                        <a:pt x="14" y="4"/>
                        <a:pt x="15" y="4"/>
                        <a:pt x="16" y="3"/>
                      </a:cubicBezTo>
                      <a:cubicBezTo>
                        <a:pt x="17" y="2"/>
                        <a:pt x="18" y="1"/>
                        <a:pt x="19" y="0"/>
                      </a:cubicBezTo>
                      <a:cubicBezTo>
                        <a:pt x="22" y="3"/>
                        <a:pt x="22" y="3"/>
                        <a:pt x="22" y="3"/>
                      </a:cubicBezTo>
                      <a:cubicBezTo>
                        <a:pt x="20" y="4"/>
                        <a:pt x="18" y="5"/>
                        <a:pt x="17" y="7"/>
                      </a:cubicBezTo>
                      <a:cubicBezTo>
                        <a:pt x="15" y="8"/>
                        <a:pt x="13" y="9"/>
                        <a:pt x="12" y="10"/>
                      </a:cubicBezTo>
                      <a:cubicBezTo>
                        <a:pt x="15" y="10"/>
                        <a:pt x="19" y="10"/>
                        <a:pt x="22" y="10"/>
                      </a:cubicBezTo>
                      <a:cubicBezTo>
                        <a:pt x="26" y="10"/>
                        <a:pt x="29" y="9"/>
                        <a:pt x="32" y="9"/>
                      </a:cubicBezTo>
                      <a:cubicBezTo>
                        <a:pt x="30" y="8"/>
                        <a:pt x="28" y="6"/>
                        <a:pt x="26" y="5"/>
                      </a:cubicBezTo>
                      <a:cubicBezTo>
                        <a:pt x="28" y="3"/>
                        <a:pt x="28" y="3"/>
                        <a:pt x="28" y="3"/>
                      </a:cubicBezTo>
                      <a:cubicBezTo>
                        <a:pt x="30" y="4"/>
                        <a:pt x="32" y="5"/>
                        <a:pt x="35" y="7"/>
                      </a:cubicBezTo>
                      <a:cubicBezTo>
                        <a:pt x="38" y="9"/>
                        <a:pt x="40" y="11"/>
                        <a:pt x="41" y="12"/>
                      </a:cubicBezTo>
                      <a:cubicBezTo>
                        <a:pt x="39" y="15"/>
                        <a:pt x="39" y="15"/>
                        <a:pt x="39" y="15"/>
                      </a:cubicBezTo>
                      <a:cubicBezTo>
                        <a:pt x="39" y="14"/>
                        <a:pt x="38" y="14"/>
                        <a:pt x="38" y="14"/>
                      </a:cubicBezTo>
                      <a:cubicBezTo>
                        <a:pt x="37" y="13"/>
                        <a:pt x="36" y="13"/>
                        <a:pt x="36" y="12"/>
                      </a:cubicBezTo>
                      <a:cubicBezTo>
                        <a:pt x="34" y="12"/>
                        <a:pt x="31" y="12"/>
                        <a:pt x="29" y="12"/>
                      </a:cubicBezTo>
                      <a:cubicBezTo>
                        <a:pt x="27" y="13"/>
                        <a:pt x="25" y="13"/>
                        <a:pt x="22" y="13"/>
                      </a:cubicBezTo>
                      <a:cubicBezTo>
                        <a:pt x="22" y="13"/>
                        <a:pt x="22" y="14"/>
                        <a:pt x="21" y="15"/>
                      </a:cubicBezTo>
                      <a:cubicBezTo>
                        <a:pt x="21" y="15"/>
                        <a:pt x="21" y="16"/>
                        <a:pt x="20" y="17"/>
                      </a:cubicBezTo>
                      <a:cubicBezTo>
                        <a:pt x="43" y="17"/>
                        <a:pt x="43" y="17"/>
                        <a:pt x="43" y="17"/>
                      </a:cubicBezTo>
                      <a:cubicBezTo>
                        <a:pt x="43" y="20"/>
                        <a:pt x="43" y="20"/>
                        <a:pt x="43" y="20"/>
                      </a:cubicBezTo>
                      <a:cubicBezTo>
                        <a:pt x="31" y="20"/>
                        <a:pt x="31" y="20"/>
                        <a:pt x="31" y="20"/>
                      </a:cubicBezTo>
                      <a:cubicBezTo>
                        <a:pt x="33" y="22"/>
                        <a:pt x="34" y="24"/>
                        <a:pt x="37" y="25"/>
                      </a:cubicBezTo>
                      <a:cubicBezTo>
                        <a:pt x="39" y="26"/>
                        <a:pt x="41" y="28"/>
                        <a:pt x="44" y="29"/>
                      </a:cubicBezTo>
                      <a:cubicBezTo>
                        <a:pt x="42" y="32"/>
                        <a:pt x="42" y="32"/>
                        <a:pt x="42" y="32"/>
                      </a:cubicBezTo>
                      <a:cubicBezTo>
                        <a:pt x="39" y="31"/>
                        <a:pt x="36" y="29"/>
                        <a:pt x="33" y="27"/>
                      </a:cubicBezTo>
                      <a:cubicBezTo>
                        <a:pt x="30" y="25"/>
                        <a:pt x="28" y="23"/>
                        <a:pt x="26" y="20"/>
                      </a:cubicBezTo>
                      <a:cubicBezTo>
                        <a:pt x="18" y="20"/>
                        <a:pt x="18" y="20"/>
                        <a:pt x="18" y="20"/>
                      </a:cubicBezTo>
                      <a:cubicBezTo>
                        <a:pt x="17" y="22"/>
                        <a:pt x="15" y="23"/>
                        <a:pt x="14" y="24"/>
                      </a:cubicBezTo>
                      <a:cubicBezTo>
                        <a:pt x="13" y="26"/>
                        <a:pt x="11" y="27"/>
                        <a:pt x="9" y="28"/>
                      </a:cubicBezTo>
                      <a:cubicBezTo>
                        <a:pt x="12" y="28"/>
                        <a:pt x="15" y="27"/>
                        <a:pt x="18" y="26"/>
                      </a:cubicBezTo>
                      <a:cubicBezTo>
                        <a:pt x="21" y="25"/>
                        <a:pt x="24" y="24"/>
                        <a:pt x="26" y="23"/>
                      </a:cubicBezTo>
                      <a:cubicBezTo>
                        <a:pt x="28" y="26"/>
                        <a:pt x="28" y="26"/>
                        <a:pt x="28" y="26"/>
                      </a:cubicBezTo>
                      <a:cubicBezTo>
                        <a:pt x="25" y="27"/>
                        <a:pt x="22" y="28"/>
                        <a:pt x="19" y="29"/>
                      </a:cubicBezTo>
                      <a:cubicBezTo>
                        <a:pt x="16" y="30"/>
                        <a:pt x="13" y="31"/>
                        <a:pt x="10" y="32"/>
                      </a:cubicBezTo>
                      <a:cubicBezTo>
                        <a:pt x="9" y="28"/>
                        <a:pt x="9" y="28"/>
                        <a:pt x="9" y="28"/>
                      </a:cubicBezTo>
                      <a:cubicBezTo>
                        <a:pt x="8" y="29"/>
                        <a:pt x="7" y="30"/>
                        <a:pt x="6" y="31"/>
                      </a:cubicBezTo>
                      <a:cubicBezTo>
                        <a:pt x="4" y="31"/>
                        <a:pt x="3" y="32"/>
                        <a:pt x="2" y="32"/>
                      </a:cubicBezTo>
                      <a:lnTo>
                        <a:pt x="0" y="29"/>
                      </a:lnTo>
                      <a:close/>
                      <a:moveTo>
                        <a:pt x="3" y="43"/>
                      </a:moveTo>
                      <a:cubicBezTo>
                        <a:pt x="7" y="43"/>
                        <a:pt x="11" y="42"/>
                        <a:pt x="14" y="41"/>
                      </a:cubicBezTo>
                      <a:cubicBezTo>
                        <a:pt x="18" y="41"/>
                        <a:pt x="21" y="40"/>
                        <a:pt x="23" y="39"/>
                      </a:cubicBezTo>
                      <a:cubicBezTo>
                        <a:pt x="28" y="38"/>
                        <a:pt x="33" y="36"/>
                        <a:pt x="37" y="33"/>
                      </a:cubicBezTo>
                      <a:cubicBezTo>
                        <a:pt x="39" y="36"/>
                        <a:pt x="39" y="36"/>
                        <a:pt x="39" y="36"/>
                      </a:cubicBezTo>
                      <a:cubicBezTo>
                        <a:pt x="37" y="38"/>
                        <a:pt x="34" y="39"/>
                        <a:pt x="32" y="40"/>
                      </a:cubicBezTo>
                      <a:cubicBezTo>
                        <a:pt x="30" y="41"/>
                        <a:pt x="27" y="42"/>
                        <a:pt x="24" y="43"/>
                      </a:cubicBezTo>
                      <a:cubicBezTo>
                        <a:pt x="23" y="43"/>
                        <a:pt x="21" y="43"/>
                        <a:pt x="20" y="44"/>
                      </a:cubicBezTo>
                      <a:cubicBezTo>
                        <a:pt x="19" y="44"/>
                        <a:pt x="17" y="45"/>
                        <a:pt x="15" y="45"/>
                      </a:cubicBezTo>
                      <a:cubicBezTo>
                        <a:pt x="14" y="45"/>
                        <a:pt x="12" y="46"/>
                        <a:pt x="10" y="46"/>
                      </a:cubicBezTo>
                      <a:cubicBezTo>
                        <a:pt x="8" y="46"/>
                        <a:pt x="6" y="47"/>
                        <a:pt x="4" y="47"/>
                      </a:cubicBezTo>
                      <a:lnTo>
                        <a:pt x="3" y="43"/>
                      </a:lnTo>
                      <a:close/>
                      <a:moveTo>
                        <a:pt x="6" y="36"/>
                      </a:moveTo>
                      <a:cubicBezTo>
                        <a:pt x="11" y="35"/>
                        <a:pt x="16" y="34"/>
                        <a:pt x="20" y="32"/>
                      </a:cubicBezTo>
                      <a:cubicBezTo>
                        <a:pt x="24" y="31"/>
                        <a:pt x="28" y="29"/>
                        <a:pt x="31" y="27"/>
                      </a:cubicBezTo>
                      <a:cubicBezTo>
                        <a:pt x="33" y="31"/>
                        <a:pt x="33" y="31"/>
                        <a:pt x="33" y="31"/>
                      </a:cubicBezTo>
                      <a:cubicBezTo>
                        <a:pt x="30" y="32"/>
                        <a:pt x="26" y="34"/>
                        <a:pt x="22" y="36"/>
                      </a:cubicBezTo>
                      <a:cubicBezTo>
                        <a:pt x="17" y="37"/>
                        <a:pt x="12" y="38"/>
                        <a:pt x="7" y="40"/>
                      </a:cubicBezTo>
                      <a:lnTo>
                        <a:pt x="6" y="36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9" name="任意多边形: 形状 148">
                  <a:extLst>
                    <a:ext uri="{FF2B5EF4-FFF2-40B4-BE49-F238E27FC236}">
                      <a16:creationId xmlns:a16="http://schemas.microsoft.com/office/drawing/2014/main" id="{FC56F12E-9DB2-392C-8A75-D4892B5C820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390063" y="13987463"/>
                  <a:ext cx="139700" cy="142875"/>
                </a:xfrm>
                <a:custGeom>
                  <a:avLst/>
                  <a:gdLst>
                    <a:gd name="T0" fmla="*/ 17 w 44"/>
                    <a:gd name="T1" fmla="*/ 6 h 45"/>
                    <a:gd name="T2" fmla="*/ 17 w 44"/>
                    <a:gd name="T3" fmla="*/ 0 h 45"/>
                    <a:gd name="T4" fmla="*/ 21 w 44"/>
                    <a:gd name="T5" fmla="*/ 0 h 45"/>
                    <a:gd name="T6" fmla="*/ 21 w 44"/>
                    <a:gd name="T7" fmla="*/ 6 h 45"/>
                    <a:gd name="T8" fmla="*/ 31 w 44"/>
                    <a:gd name="T9" fmla="*/ 6 h 45"/>
                    <a:gd name="T10" fmla="*/ 31 w 44"/>
                    <a:gd name="T11" fmla="*/ 9 h 45"/>
                    <a:gd name="T12" fmla="*/ 37 w 44"/>
                    <a:gd name="T13" fmla="*/ 2 h 45"/>
                    <a:gd name="T14" fmla="*/ 40 w 44"/>
                    <a:gd name="T15" fmla="*/ 4 h 45"/>
                    <a:gd name="T16" fmla="*/ 36 w 44"/>
                    <a:gd name="T17" fmla="*/ 9 h 45"/>
                    <a:gd name="T18" fmla="*/ 31 w 44"/>
                    <a:gd name="T19" fmla="*/ 15 h 45"/>
                    <a:gd name="T20" fmla="*/ 44 w 44"/>
                    <a:gd name="T21" fmla="*/ 15 h 45"/>
                    <a:gd name="T22" fmla="*/ 44 w 44"/>
                    <a:gd name="T23" fmla="*/ 18 h 45"/>
                    <a:gd name="T24" fmla="*/ 27 w 44"/>
                    <a:gd name="T25" fmla="*/ 18 h 45"/>
                    <a:gd name="T26" fmla="*/ 25 w 44"/>
                    <a:gd name="T27" fmla="*/ 20 h 45"/>
                    <a:gd name="T28" fmla="*/ 23 w 44"/>
                    <a:gd name="T29" fmla="*/ 21 h 45"/>
                    <a:gd name="T30" fmla="*/ 22 w 44"/>
                    <a:gd name="T31" fmla="*/ 22 h 45"/>
                    <a:gd name="T32" fmla="*/ 41 w 44"/>
                    <a:gd name="T33" fmla="*/ 22 h 45"/>
                    <a:gd name="T34" fmla="*/ 41 w 44"/>
                    <a:gd name="T35" fmla="*/ 26 h 45"/>
                    <a:gd name="T36" fmla="*/ 17 w 44"/>
                    <a:gd name="T37" fmla="*/ 26 h 45"/>
                    <a:gd name="T38" fmla="*/ 17 w 44"/>
                    <a:gd name="T39" fmla="*/ 30 h 45"/>
                    <a:gd name="T40" fmla="*/ 37 w 44"/>
                    <a:gd name="T41" fmla="*/ 30 h 45"/>
                    <a:gd name="T42" fmla="*/ 37 w 44"/>
                    <a:gd name="T43" fmla="*/ 33 h 45"/>
                    <a:gd name="T44" fmla="*/ 36 w 44"/>
                    <a:gd name="T45" fmla="*/ 35 h 45"/>
                    <a:gd name="T46" fmla="*/ 36 w 44"/>
                    <a:gd name="T47" fmla="*/ 38 h 45"/>
                    <a:gd name="T48" fmla="*/ 36 w 44"/>
                    <a:gd name="T49" fmla="*/ 40 h 45"/>
                    <a:gd name="T50" fmla="*/ 35 w 44"/>
                    <a:gd name="T51" fmla="*/ 42 h 45"/>
                    <a:gd name="T52" fmla="*/ 34 w 44"/>
                    <a:gd name="T53" fmla="*/ 44 h 45"/>
                    <a:gd name="T54" fmla="*/ 32 w 44"/>
                    <a:gd name="T55" fmla="*/ 44 h 45"/>
                    <a:gd name="T56" fmla="*/ 29 w 44"/>
                    <a:gd name="T57" fmla="*/ 45 h 45"/>
                    <a:gd name="T58" fmla="*/ 24 w 44"/>
                    <a:gd name="T59" fmla="*/ 45 h 45"/>
                    <a:gd name="T60" fmla="*/ 20 w 44"/>
                    <a:gd name="T61" fmla="*/ 45 h 45"/>
                    <a:gd name="T62" fmla="*/ 19 w 44"/>
                    <a:gd name="T63" fmla="*/ 41 h 45"/>
                    <a:gd name="T64" fmla="*/ 27 w 44"/>
                    <a:gd name="T65" fmla="*/ 41 h 45"/>
                    <a:gd name="T66" fmla="*/ 29 w 44"/>
                    <a:gd name="T67" fmla="*/ 41 h 45"/>
                    <a:gd name="T68" fmla="*/ 30 w 44"/>
                    <a:gd name="T69" fmla="*/ 41 h 45"/>
                    <a:gd name="T70" fmla="*/ 31 w 44"/>
                    <a:gd name="T71" fmla="*/ 40 h 45"/>
                    <a:gd name="T72" fmla="*/ 31 w 44"/>
                    <a:gd name="T73" fmla="*/ 39 h 45"/>
                    <a:gd name="T74" fmla="*/ 32 w 44"/>
                    <a:gd name="T75" fmla="*/ 36 h 45"/>
                    <a:gd name="T76" fmla="*/ 32 w 44"/>
                    <a:gd name="T77" fmla="*/ 34 h 45"/>
                    <a:gd name="T78" fmla="*/ 12 w 44"/>
                    <a:gd name="T79" fmla="*/ 34 h 45"/>
                    <a:gd name="T80" fmla="*/ 13 w 44"/>
                    <a:gd name="T81" fmla="*/ 28 h 45"/>
                    <a:gd name="T82" fmla="*/ 8 w 44"/>
                    <a:gd name="T83" fmla="*/ 30 h 45"/>
                    <a:gd name="T84" fmla="*/ 2 w 44"/>
                    <a:gd name="T85" fmla="*/ 33 h 45"/>
                    <a:gd name="T86" fmla="*/ 0 w 44"/>
                    <a:gd name="T87" fmla="*/ 29 h 45"/>
                    <a:gd name="T88" fmla="*/ 11 w 44"/>
                    <a:gd name="T89" fmla="*/ 24 h 45"/>
                    <a:gd name="T90" fmla="*/ 21 w 44"/>
                    <a:gd name="T91" fmla="*/ 18 h 45"/>
                    <a:gd name="T92" fmla="*/ 1 w 44"/>
                    <a:gd name="T93" fmla="*/ 18 h 45"/>
                    <a:gd name="T94" fmla="*/ 1 w 44"/>
                    <a:gd name="T95" fmla="*/ 15 h 45"/>
                    <a:gd name="T96" fmla="*/ 17 w 44"/>
                    <a:gd name="T97" fmla="*/ 15 h 45"/>
                    <a:gd name="T98" fmla="*/ 17 w 44"/>
                    <a:gd name="T99" fmla="*/ 9 h 45"/>
                    <a:gd name="T100" fmla="*/ 6 w 44"/>
                    <a:gd name="T101" fmla="*/ 9 h 45"/>
                    <a:gd name="T102" fmla="*/ 6 w 44"/>
                    <a:gd name="T103" fmla="*/ 6 h 45"/>
                    <a:gd name="T104" fmla="*/ 17 w 44"/>
                    <a:gd name="T105" fmla="*/ 6 h 45"/>
                    <a:gd name="T106" fmla="*/ 25 w 44"/>
                    <a:gd name="T107" fmla="*/ 15 h 45"/>
                    <a:gd name="T108" fmla="*/ 31 w 44"/>
                    <a:gd name="T109" fmla="*/ 9 h 45"/>
                    <a:gd name="T110" fmla="*/ 21 w 44"/>
                    <a:gd name="T111" fmla="*/ 9 h 45"/>
                    <a:gd name="T112" fmla="*/ 21 w 44"/>
                    <a:gd name="T113" fmla="*/ 15 h 45"/>
                    <a:gd name="T114" fmla="*/ 25 w 44"/>
                    <a:gd name="T115" fmla="*/ 15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44" h="45">
                      <a:moveTo>
                        <a:pt x="17" y="6"/>
                      </a:move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21" y="6"/>
                        <a:pt x="21" y="6"/>
                        <a:pt x="21" y="6"/>
                      </a:cubicBezTo>
                      <a:cubicBezTo>
                        <a:pt x="31" y="6"/>
                        <a:pt x="31" y="6"/>
                        <a:pt x="31" y="6"/>
                      </a:cubicBezTo>
                      <a:cubicBezTo>
                        <a:pt x="31" y="9"/>
                        <a:pt x="31" y="9"/>
                        <a:pt x="31" y="9"/>
                      </a:cubicBezTo>
                      <a:cubicBezTo>
                        <a:pt x="33" y="7"/>
                        <a:pt x="35" y="4"/>
                        <a:pt x="37" y="2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39" y="6"/>
                        <a:pt x="38" y="8"/>
                        <a:pt x="36" y="9"/>
                      </a:cubicBezTo>
                      <a:cubicBezTo>
                        <a:pt x="34" y="11"/>
                        <a:pt x="33" y="13"/>
                        <a:pt x="31" y="15"/>
                      </a:cubicBezTo>
                      <a:cubicBezTo>
                        <a:pt x="44" y="15"/>
                        <a:pt x="44" y="15"/>
                        <a:pt x="44" y="15"/>
                      </a:cubicBezTo>
                      <a:cubicBezTo>
                        <a:pt x="44" y="18"/>
                        <a:pt x="44" y="18"/>
                        <a:pt x="44" y="18"/>
                      </a:cubicBezTo>
                      <a:cubicBezTo>
                        <a:pt x="27" y="18"/>
                        <a:pt x="27" y="18"/>
                        <a:pt x="27" y="18"/>
                      </a:cubicBezTo>
                      <a:cubicBezTo>
                        <a:pt x="25" y="20"/>
                        <a:pt x="25" y="20"/>
                        <a:pt x="25" y="20"/>
                      </a:cubicBezTo>
                      <a:cubicBezTo>
                        <a:pt x="25" y="20"/>
                        <a:pt x="24" y="21"/>
                        <a:pt x="23" y="21"/>
                      </a:cubicBezTo>
                      <a:cubicBezTo>
                        <a:pt x="23" y="21"/>
                        <a:pt x="22" y="22"/>
                        <a:pt x="22" y="22"/>
                      </a:cubicBezTo>
                      <a:cubicBezTo>
                        <a:pt x="41" y="22"/>
                        <a:pt x="41" y="22"/>
                        <a:pt x="41" y="22"/>
                      </a:cubicBezTo>
                      <a:cubicBezTo>
                        <a:pt x="41" y="26"/>
                        <a:pt x="41" y="26"/>
                        <a:pt x="41" y="26"/>
                      </a:cubicBezTo>
                      <a:cubicBezTo>
                        <a:pt x="17" y="26"/>
                        <a:pt x="17" y="26"/>
                        <a:pt x="17" y="26"/>
                      </a:cubicBezTo>
                      <a:cubicBezTo>
                        <a:pt x="17" y="30"/>
                        <a:pt x="17" y="30"/>
                        <a:pt x="17" y="30"/>
                      </a:cubicBezTo>
                      <a:cubicBezTo>
                        <a:pt x="37" y="30"/>
                        <a:pt x="37" y="30"/>
                        <a:pt x="37" y="30"/>
                      </a:cubicBezTo>
                      <a:cubicBezTo>
                        <a:pt x="37" y="31"/>
                        <a:pt x="37" y="32"/>
                        <a:pt x="37" y="33"/>
                      </a:cubicBezTo>
                      <a:cubicBezTo>
                        <a:pt x="37" y="34"/>
                        <a:pt x="37" y="35"/>
                        <a:pt x="36" y="35"/>
                      </a:cubicBezTo>
                      <a:cubicBezTo>
                        <a:pt x="36" y="36"/>
                        <a:pt x="36" y="37"/>
                        <a:pt x="36" y="38"/>
                      </a:cubicBezTo>
                      <a:cubicBezTo>
                        <a:pt x="36" y="39"/>
                        <a:pt x="36" y="39"/>
                        <a:pt x="36" y="40"/>
                      </a:cubicBezTo>
                      <a:cubicBezTo>
                        <a:pt x="35" y="41"/>
                        <a:pt x="35" y="42"/>
                        <a:pt x="35" y="42"/>
                      </a:cubicBezTo>
                      <a:cubicBezTo>
                        <a:pt x="35" y="43"/>
                        <a:pt x="34" y="43"/>
                        <a:pt x="34" y="44"/>
                      </a:cubicBezTo>
                      <a:cubicBezTo>
                        <a:pt x="33" y="44"/>
                        <a:pt x="33" y="44"/>
                        <a:pt x="32" y="44"/>
                      </a:cubicBezTo>
                      <a:cubicBezTo>
                        <a:pt x="31" y="45"/>
                        <a:pt x="30" y="45"/>
                        <a:pt x="29" y="45"/>
                      </a:cubicBezTo>
                      <a:cubicBezTo>
                        <a:pt x="27" y="45"/>
                        <a:pt x="26" y="45"/>
                        <a:pt x="24" y="45"/>
                      </a:cubicBezTo>
                      <a:cubicBezTo>
                        <a:pt x="22" y="45"/>
                        <a:pt x="21" y="45"/>
                        <a:pt x="20" y="45"/>
                      </a:cubicBezTo>
                      <a:cubicBezTo>
                        <a:pt x="19" y="41"/>
                        <a:pt x="19" y="41"/>
                        <a:pt x="19" y="41"/>
                      </a:cubicBezTo>
                      <a:cubicBezTo>
                        <a:pt x="21" y="41"/>
                        <a:pt x="24" y="41"/>
                        <a:pt x="27" y="41"/>
                      </a:cubicBezTo>
                      <a:cubicBezTo>
                        <a:pt x="28" y="41"/>
                        <a:pt x="29" y="41"/>
                        <a:pt x="29" y="41"/>
                      </a:cubicBezTo>
                      <a:cubicBezTo>
                        <a:pt x="30" y="41"/>
                        <a:pt x="30" y="41"/>
                        <a:pt x="30" y="41"/>
                      </a:cubicBezTo>
                      <a:cubicBezTo>
                        <a:pt x="31" y="40"/>
                        <a:pt x="31" y="40"/>
                        <a:pt x="31" y="40"/>
                      </a:cubicBezTo>
                      <a:cubicBezTo>
                        <a:pt x="31" y="40"/>
                        <a:pt x="31" y="40"/>
                        <a:pt x="31" y="39"/>
                      </a:cubicBezTo>
                      <a:cubicBezTo>
                        <a:pt x="32" y="38"/>
                        <a:pt x="32" y="37"/>
                        <a:pt x="32" y="36"/>
                      </a:cubicBezTo>
                      <a:cubicBezTo>
                        <a:pt x="32" y="35"/>
                        <a:pt x="32" y="34"/>
                        <a:pt x="32" y="34"/>
                      </a:cubicBezTo>
                      <a:cubicBezTo>
                        <a:pt x="12" y="34"/>
                        <a:pt x="12" y="34"/>
                        <a:pt x="12" y="34"/>
                      </a:cubicBezTo>
                      <a:cubicBezTo>
                        <a:pt x="13" y="28"/>
                        <a:pt x="13" y="28"/>
                        <a:pt x="13" y="28"/>
                      </a:cubicBezTo>
                      <a:cubicBezTo>
                        <a:pt x="11" y="29"/>
                        <a:pt x="9" y="30"/>
                        <a:pt x="8" y="30"/>
                      </a:cubicBezTo>
                      <a:cubicBezTo>
                        <a:pt x="6" y="31"/>
                        <a:pt x="4" y="32"/>
                        <a:pt x="2" y="33"/>
                      </a:cubicBezTo>
                      <a:cubicBezTo>
                        <a:pt x="0" y="29"/>
                        <a:pt x="0" y="29"/>
                        <a:pt x="0" y="29"/>
                      </a:cubicBezTo>
                      <a:cubicBezTo>
                        <a:pt x="4" y="27"/>
                        <a:pt x="8" y="26"/>
                        <a:pt x="11" y="24"/>
                      </a:cubicBezTo>
                      <a:cubicBezTo>
                        <a:pt x="15" y="22"/>
                        <a:pt x="18" y="20"/>
                        <a:pt x="21" y="18"/>
                      </a:cubicBezTo>
                      <a:cubicBezTo>
                        <a:pt x="1" y="18"/>
                        <a:pt x="1" y="18"/>
                        <a:pt x="1" y="18"/>
                      </a:cubicBezTo>
                      <a:cubicBezTo>
                        <a:pt x="1" y="15"/>
                        <a:pt x="1" y="15"/>
                        <a:pt x="1" y="15"/>
                      </a:cubicBezTo>
                      <a:cubicBezTo>
                        <a:pt x="17" y="15"/>
                        <a:pt x="17" y="15"/>
                        <a:pt x="17" y="15"/>
                      </a:cubicBezTo>
                      <a:cubicBezTo>
                        <a:pt x="17" y="9"/>
                        <a:pt x="17" y="9"/>
                        <a:pt x="17" y="9"/>
                      </a:cubicBezTo>
                      <a:cubicBezTo>
                        <a:pt x="6" y="9"/>
                        <a:pt x="6" y="9"/>
                        <a:pt x="6" y="9"/>
                      </a:cubicBezTo>
                      <a:cubicBezTo>
                        <a:pt x="6" y="6"/>
                        <a:pt x="6" y="6"/>
                        <a:pt x="6" y="6"/>
                      </a:cubicBezTo>
                      <a:lnTo>
                        <a:pt x="17" y="6"/>
                      </a:lnTo>
                      <a:close/>
                      <a:moveTo>
                        <a:pt x="25" y="15"/>
                      </a:moveTo>
                      <a:cubicBezTo>
                        <a:pt x="27" y="13"/>
                        <a:pt x="29" y="11"/>
                        <a:pt x="31" y="9"/>
                      </a:cubicBezTo>
                      <a:cubicBezTo>
                        <a:pt x="21" y="9"/>
                        <a:pt x="21" y="9"/>
                        <a:pt x="21" y="9"/>
                      </a:cubicBezTo>
                      <a:cubicBezTo>
                        <a:pt x="21" y="15"/>
                        <a:pt x="21" y="15"/>
                        <a:pt x="21" y="15"/>
                      </a:cubicBezTo>
                      <a:lnTo>
                        <a:pt x="25" y="15"/>
                      </a:lnTo>
                      <a:close/>
                    </a:path>
                  </a:pathLst>
                </a:custGeom>
                <a:solidFill>
                  <a:srgbClr val="F9F9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A7DB4DBD-0506-3690-1B61-A33E079754F7}"/>
                </a:ext>
              </a:extLst>
            </p:cNvPr>
            <p:cNvGrpSpPr/>
            <p:nvPr/>
          </p:nvGrpSpPr>
          <p:grpSpPr>
            <a:xfrm>
              <a:off x="9724761" y="6309438"/>
              <a:ext cx="2462478" cy="548562"/>
              <a:chOff x="10248901" y="14325600"/>
              <a:chExt cx="1938337" cy="431800"/>
            </a:xfrm>
          </p:grpSpPr>
          <p:sp>
            <p:nvSpPr>
              <p:cNvPr id="159" name="矩形 158">
                <a:extLst>
                  <a:ext uri="{FF2B5EF4-FFF2-40B4-BE49-F238E27FC236}">
                    <a16:creationId xmlns:a16="http://schemas.microsoft.com/office/drawing/2014/main" id="{C2D3639B-888A-7349-BBB8-F7A3D891F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71338" y="14541500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0" name="矩形 159">
                <a:extLst>
                  <a:ext uri="{FF2B5EF4-FFF2-40B4-BE49-F238E27FC236}">
                    <a16:creationId xmlns:a16="http://schemas.microsoft.com/office/drawing/2014/main" id="{8E92E9F9-CFA1-B33B-BD1B-82AB5C894C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41126" y="14541500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1" name="矩形 160">
                <a:extLst>
                  <a:ext uri="{FF2B5EF4-FFF2-40B4-BE49-F238E27FC236}">
                    <a16:creationId xmlns:a16="http://schemas.microsoft.com/office/drawing/2014/main" id="{22FDBAF4-A0A3-4BA7-0185-831D769A4A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09326" y="14541500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2" name="矩形 161">
                <a:extLst>
                  <a:ext uri="{FF2B5EF4-FFF2-40B4-BE49-F238E27FC236}">
                    <a16:creationId xmlns:a16="http://schemas.microsoft.com/office/drawing/2014/main" id="{40CBE49E-03DC-D339-BA40-4A7360687E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79113" y="14541500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3" name="矩形 162">
                <a:extLst>
                  <a:ext uri="{FF2B5EF4-FFF2-40B4-BE49-F238E27FC236}">
                    <a16:creationId xmlns:a16="http://schemas.microsoft.com/office/drawing/2014/main" id="{9D5B51C5-9F0B-A064-F9D4-46D9E462FC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48901" y="14541500"/>
                <a:ext cx="214313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4" name="矩形 163">
                <a:extLst>
                  <a:ext uri="{FF2B5EF4-FFF2-40B4-BE49-F238E27FC236}">
                    <a16:creationId xmlns:a16="http://schemas.microsoft.com/office/drawing/2014/main" id="{41BBD50C-F614-964A-A094-3CF59896EB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7026" y="14325600"/>
                <a:ext cx="214313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5" name="矩形 164">
                <a:extLst>
                  <a:ext uri="{FF2B5EF4-FFF2-40B4-BE49-F238E27FC236}">
                    <a16:creationId xmlns:a16="http://schemas.microsoft.com/office/drawing/2014/main" id="{D79DD537-3E43-B46C-B8E5-B56416B975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25226" y="14325600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6" name="矩形 165">
                <a:extLst>
                  <a:ext uri="{FF2B5EF4-FFF2-40B4-BE49-F238E27FC236}">
                    <a16:creationId xmlns:a16="http://schemas.microsoft.com/office/drawing/2014/main" id="{A3FC0D99-B67D-419F-7B88-F165C0ECC3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95013" y="14325600"/>
                <a:ext cx="214313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7" name="矩形 166">
                <a:extLst>
                  <a:ext uri="{FF2B5EF4-FFF2-40B4-BE49-F238E27FC236}">
                    <a16:creationId xmlns:a16="http://schemas.microsoft.com/office/drawing/2014/main" id="{3A308415-9A6D-8318-CD8C-7E33C32A1C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63213" y="14325600"/>
                <a:ext cx="215900" cy="215900"/>
              </a:xfrm>
              <a:prstGeom prst="rect">
                <a:avLst/>
              </a:prstGeom>
              <a:solidFill>
                <a:srgbClr val="FEE3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05" name="文本框 104">
              <a:extLst>
                <a:ext uri="{FF2B5EF4-FFF2-40B4-BE49-F238E27FC236}">
                  <a16:creationId xmlns:a16="http://schemas.microsoft.com/office/drawing/2014/main" id="{B0B9A7F8-FF86-453B-9D0A-B549D227EEA7}"/>
                </a:ext>
              </a:extLst>
            </p:cNvPr>
            <p:cNvSpPr txBox="1"/>
            <p:nvPr/>
          </p:nvSpPr>
          <p:spPr>
            <a:xfrm>
              <a:off x="-19284" y="100735"/>
              <a:ext cx="6078012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6000" b="1" dirty="0">
                  <a:solidFill>
                    <a:srgbClr val="FFFFFF"/>
                  </a:solidFill>
                </a:rPr>
                <a:t>72</a:t>
              </a:r>
              <a:r>
                <a:rPr lang="en-US" altLang="zh-CN" sz="4000" b="1" dirty="0">
                  <a:solidFill>
                    <a:srgbClr val="FFFFFF"/>
                  </a:solidFill>
                </a:rPr>
                <a:t>%</a:t>
              </a:r>
              <a:r>
                <a:rPr lang="zh-CN" altLang="en-US" sz="4000" b="1" dirty="0">
                  <a:solidFill>
                    <a:srgbClr val="FFFFFF"/>
                  </a:solidFill>
                </a:rPr>
                <a:t>消费者认可塔猫</a:t>
              </a:r>
              <a:r>
                <a:rPr lang="en-US" altLang="zh-CN" sz="4000" b="1" dirty="0">
                  <a:solidFill>
                    <a:srgbClr val="FFFFFF"/>
                  </a:solidFill>
                </a:rPr>
                <a:t>AI</a:t>
              </a:r>
            </a:p>
            <a:p>
              <a:pPr algn="r"/>
              <a:r>
                <a:rPr lang="zh-CN" altLang="en-US" sz="4000" b="1" dirty="0">
                  <a:solidFill>
                    <a:srgbClr val="FFFFFF"/>
                  </a:solidFill>
                </a:rPr>
                <a:t>图文内容质量高</a:t>
              </a:r>
              <a:endParaRPr lang="en-US" altLang="zh-CN" sz="40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204" name="组合 203">
              <a:extLst>
                <a:ext uri="{FF2B5EF4-FFF2-40B4-BE49-F238E27FC236}">
                  <a16:creationId xmlns:a16="http://schemas.microsoft.com/office/drawing/2014/main" id="{4847E1B8-EF2C-7B84-675E-F31B066F7742}"/>
                </a:ext>
              </a:extLst>
            </p:cNvPr>
            <p:cNvGrpSpPr/>
            <p:nvPr/>
          </p:nvGrpSpPr>
          <p:grpSpPr>
            <a:xfrm>
              <a:off x="1312241" y="1431774"/>
              <a:ext cx="3846756" cy="4429412"/>
              <a:chOff x="1312241" y="1431774"/>
              <a:chExt cx="3846756" cy="4429412"/>
            </a:xfrm>
          </p:grpSpPr>
          <p:grpSp>
            <p:nvGrpSpPr>
              <p:cNvPr id="200" name="组合 199">
                <a:extLst>
                  <a:ext uri="{FF2B5EF4-FFF2-40B4-BE49-F238E27FC236}">
                    <a16:creationId xmlns:a16="http://schemas.microsoft.com/office/drawing/2014/main" id="{401EF9B1-11B1-2052-5108-E2FCCDEAC2E4}"/>
                  </a:ext>
                </a:extLst>
              </p:cNvPr>
              <p:cNvGrpSpPr/>
              <p:nvPr/>
            </p:nvGrpSpPr>
            <p:grpSpPr>
              <a:xfrm>
                <a:off x="1312241" y="1431774"/>
                <a:ext cx="824016" cy="4429412"/>
                <a:chOff x="1377111" y="1400018"/>
                <a:chExt cx="824016" cy="4429412"/>
              </a:xfrm>
            </p:grpSpPr>
            <p:grpSp>
              <p:nvGrpSpPr>
                <p:cNvPr id="192" name="组合 191">
                  <a:extLst>
                    <a:ext uri="{FF2B5EF4-FFF2-40B4-BE49-F238E27FC236}">
                      <a16:creationId xmlns:a16="http://schemas.microsoft.com/office/drawing/2014/main" id="{DD456026-B5C2-358B-F9EA-8A4971D8E802}"/>
                    </a:ext>
                  </a:extLst>
                </p:cNvPr>
                <p:cNvGrpSpPr/>
                <p:nvPr/>
              </p:nvGrpSpPr>
              <p:grpSpPr>
                <a:xfrm>
                  <a:off x="1563254" y="1716977"/>
                  <a:ext cx="451730" cy="3461106"/>
                  <a:chOff x="1453625" y="1716977"/>
                  <a:chExt cx="451730" cy="3461106"/>
                </a:xfrm>
              </p:grpSpPr>
              <p:sp>
                <p:nvSpPr>
                  <p:cNvPr id="29" name="任意多边形: 形状 28">
                    <a:extLst>
                      <a:ext uri="{FF2B5EF4-FFF2-40B4-BE49-F238E27FC236}">
                        <a16:creationId xmlns:a16="http://schemas.microsoft.com/office/drawing/2014/main" id="{751B54C0-2D2D-303C-A730-FC744F8E2AF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53625" y="4799835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4 h 132"/>
                      <a:gd name="T2" fmla="*/ 97 w 158"/>
                      <a:gd name="T3" fmla="*/ 6 h 132"/>
                      <a:gd name="T4" fmla="*/ 79 w 158"/>
                      <a:gd name="T5" fmla="*/ 16 h 132"/>
                      <a:gd name="T6" fmla="*/ 61 w 158"/>
                      <a:gd name="T7" fmla="*/ 6 h 132"/>
                      <a:gd name="T8" fmla="*/ 26 w 158"/>
                      <a:gd name="T9" fmla="*/ 4 h 132"/>
                      <a:gd name="T10" fmla="*/ 2 w 158"/>
                      <a:gd name="T11" fmla="*/ 45 h 132"/>
                      <a:gd name="T12" fmla="*/ 3 w 158"/>
                      <a:gd name="T13" fmla="*/ 57 h 132"/>
                      <a:gd name="T14" fmla="*/ 18 w 158"/>
                      <a:gd name="T15" fmla="*/ 84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4 h 132"/>
                      <a:gd name="T28" fmla="*/ 154 w 158"/>
                      <a:gd name="T29" fmla="*/ 57 h 132"/>
                      <a:gd name="T30" fmla="*/ 156 w 158"/>
                      <a:gd name="T31" fmla="*/ 45 h 132"/>
                      <a:gd name="T32" fmla="*/ 132 w 158"/>
                      <a:gd name="T33" fmla="*/ 4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4"/>
                        </a:moveTo>
                        <a:cubicBezTo>
                          <a:pt x="121" y="0"/>
                          <a:pt x="108" y="0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1" y="6"/>
                          <a:pt x="61" y="6"/>
                          <a:pt x="61" y="6"/>
                        </a:cubicBezTo>
                        <a:cubicBezTo>
                          <a:pt x="50" y="0"/>
                          <a:pt x="37" y="0"/>
                          <a:pt x="26" y="4"/>
                        </a:cubicBezTo>
                        <a:cubicBezTo>
                          <a:pt x="10" y="11"/>
                          <a:pt x="0" y="28"/>
                          <a:pt x="2" y="45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4" y="68"/>
                          <a:pt x="10" y="78"/>
                          <a:pt x="18" y="84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4"/>
                          <a:pt x="139" y="84"/>
                          <a:pt x="139" y="84"/>
                        </a:cubicBezTo>
                        <a:cubicBezTo>
                          <a:pt x="148" y="78"/>
                          <a:pt x="153" y="68"/>
                          <a:pt x="154" y="57"/>
                        </a:cubicBezTo>
                        <a:cubicBezTo>
                          <a:pt x="156" y="45"/>
                          <a:pt x="156" y="45"/>
                          <a:pt x="156" y="45"/>
                        </a:cubicBezTo>
                        <a:cubicBezTo>
                          <a:pt x="158" y="28"/>
                          <a:pt x="148" y="11"/>
                          <a:pt x="132" y="4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0" name="任意多边形: 形状 29">
                    <a:extLst>
                      <a:ext uri="{FF2B5EF4-FFF2-40B4-BE49-F238E27FC236}">
                        <a16:creationId xmlns:a16="http://schemas.microsoft.com/office/drawing/2014/main" id="{71F70BBA-D80C-C8C2-C6F7-15D448A8DCD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53625" y="4359253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7 h 132"/>
                      <a:gd name="T4" fmla="*/ 79 w 158"/>
                      <a:gd name="T5" fmla="*/ 17 h 132"/>
                      <a:gd name="T6" fmla="*/ 61 w 158"/>
                      <a:gd name="T7" fmla="*/ 7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8 h 132"/>
                      <a:gd name="T14" fmla="*/ 18 w 158"/>
                      <a:gd name="T15" fmla="*/ 85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5 h 132"/>
                      <a:gd name="T28" fmla="*/ 154 w 158"/>
                      <a:gd name="T29" fmla="*/ 58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1"/>
                          <a:pt x="97" y="7"/>
                        </a:cubicBezTo>
                        <a:cubicBezTo>
                          <a:pt x="79" y="17"/>
                          <a:pt x="79" y="17"/>
                          <a:pt x="79" y="17"/>
                        </a:cubicBezTo>
                        <a:cubicBezTo>
                          <a:pt x="61" y="7"/>
                          <a:pt x="61" y="7"/>
                          <a:pt x="61" y="7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10" y="12"/>
                          <a:pt x="0" y="29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9"/>
                          <a:pt x="10" y="78"/>
                          <a:pt x="18" y="85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8" y="78"/>
                          <a:pt x="153" y="69"/>
                          <a:pt x="154" y="58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9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31" name="任意多边形: 形状 30">
                    <a:extLst>
                      <a:ext uri="{FF2B5EF4-FFF2-40B4-BE49-F238E27FC236}">
                        <a16:creationId xmlns:a16="http://schemas.microsoft.com/office/drawing/2014/main" id="{6056A4BE-C319-E32E-5C26-4802E5BF0A5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53625" y="3918673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6 h 132"/>
                      <a:gd name="T4" fmla="*/ 79 w 158"/>
                      <a:gd name="T5" fmla="*/ 16 h 132"/>
                      <a:gd name="T6" fmla="*/ 61 w 158"/>
                      <a:gd name="T7" fmla="*/ 6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8 h 132"/>
                      <a:gd name="T14" fmla="*/ 18 w 158"/>
                      <a:gd name="T15" fmla="*/ 85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5 h 132"/>
                      <a:gd name="T28" fmla="*/ 154 w 158"/>
                      <a:gd name="T29" fmla="*/ 58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1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1" y="6"/>
                          <a:pt x="61" y="6"/>
                          <a:pt x="61" y="6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10" y="12"/>
                          <a:pt x="0" y="28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8"/>
                          <a:pt x="10" y="78"/>
                          <a:pt x="18" y="85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8" y="78"/>
                          <a:pt x="153" y="68"/>
                          <a:pt x="154" y="58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8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6" name="任意多边形: 形状 95">
                    <a:extLst>
                      <a:ext uri="{FF2B5EF4-FFF2-40B4-BE49-F238E27FC236}">
                        <a16:creationId xmlns:a16="http://schemas.microsoft.com/office/drawing/2014/main" id="{B15F93CF-9D95-8482-78DF-CDD57806F0B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53625" y="3478093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6 h 132"/>
                      <a:gd name="T4" fmla="*/ 79 w 158"/>
                      <a:gd name="T5" fmla="*/ 16 h 132"/>
                      <a:gd name="T6" fmla="*/ 61 w 158"/>
                      <a:gd name="T7" fmla="*/ 6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7 h 132"/>
                      <a:gd name="T14" fmla="*/ 18 w 158"/>
                      <a:gd name="T15" fmla="*/ 84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4 h 132"/>
                      <a:gd name="T28" fmla="*/ 154 w 158"/>
                      <a:gd name="T29" fmla="*/ 57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0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1" y="6"/>
                          <a:pt x="61" y="6"/>
                          <a:pt x="61" y="6"/>
                        </a:cubicBezTo>
                        <a:cubicBezTo>
                          <a:pt x="50" y="0"/>
                          <a:pt x="37" y="0"/>
                          <a:pt x="26" y="5"/>
                        </a:cubicBezTo>
                        <a:cubicBezTo>
                          <a:pt x="10" y="11"/>
                          <a:pt x="0" y="28"/>
                          <a:pt x="2" y="46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4" y="68"/>
                          <a:pt x="10" y="78"/>
                          <a:pt x="18" y="84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4"/>
                          <a:pt x="139" y="84"/>
                          <a:pt x="139" y="84"/>
                        </a:cubicBezTo>
                        <a:cubicBezTo>
                          <a:pt x="148" y="78"/>
                          <a:pt x="153" y="68"/>
                          <a:pt x="154" y="57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8"/>
                          <a:pt x="148" y="11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7" name="任意多边形: 形状 96">
                    <a:extLst>
                      <a:ext uri="{FF2B5EF4-FFF2-40B4-BE49-F238E27FC236}">
                        <a16:creationId xmlns:a16="http://schemas.microsoft.com/office/drawing/2014/main" id="{7CA75DD3-657F-D59A-2FB8-2B6039DFCBC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53625" y="3037513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7 h 132"/>
                      <a:gd name="T4" fmla="*/ 79 w 158"/>
                      <a:gd name="T5" fmla="*/ 17 h 132"/>
                      <a:gd name="T6" fmla="*/ 61 w 158"/>
                      <a:gd name="T7" fmla="*/ 7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8 h 132"/>
                      <a:gd name="T14" fmla="*/ 18 w 158"/>
                      <a:gd name="T15" fmla="*/ 85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5 h 132"/>
                      <a:gd name="T28" fmla="*/ 154 w 158"/>
                      <a:gd name="T29" fmla="*/ 58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1"/>
                          <a:pt x="97" y="7"/>
                        </a:cubicBezTo>
                        <a:cubicBezTo>
                          <a:pt x="79" y="17"/>
                          <a:pt x="79" y="17"/>
                          <a:pt x="79" y="17"/>
                        </a:cubicBezTo>
                        <a:cubicBezTo>
                          <a:pt x="61" y="7"/>
                          <a:pt x="61" y="7"/>
                          <a:pt x="61" y="7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10" y="12"/>
                          <a:pt x="0" y="29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9"/>
                          <a:pt x="10" y="78"/>
                          <a:pt x="18" y="85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8" y="78"/>
                          <a:pt x="153" y="69"/>
                          <a:pt x="154" y="58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9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8" name="任意多边形: 形状 97">
                    <a:extLst>
                      <a:ext uri="{FF2B5EF4-FFF2-40B4-BE49-F238E27FC236}">
                        <a16:creationId xmlns:a16="http://schemas.microsoft.com/office/drawing/2014/main" id="{40CC140E-1434-FE0B-8928-C2398CBE3E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53625" y="2598137"/>
                    <a:ext cx="451730" cy="377044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7 h 132"/>
                      <a:gd name="T4" fmla="*/ 79 w 158"/>
                      <a:gd name="T5" fmla="*/ 16 h 132"/>
                      <a:gd name="T6" fmla="*/ 61 w 158"/>
                      <a:gd name="T7" fmla="*/ 7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8 h 132"/>
                      <a:gd name="T14" fmla="*/ 18 w 158"/>
                      <a:gd name="T15" fmla="*/ 85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5 h 132"/>
                      <a:gd name="T28" fmla="*/ 154 w 158"/>
                      <a:gd name="T29" fmla="*/ 58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1"/>
                          <a:pt x="97" y="7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1" y="7"/>
                          <a:pt x="61" y="7"/>
                          <a:pt x="61" y="7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10" y="12"/>
                          <a:pt x="0" y="28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8"/>
                          <a:pt x="10" y="78"/>
                          <a:pt x="18" y="85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8" y="78"/>
                          <a:pt x="153" y="68"/>
                          <a:pt x="154" y="58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8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74" name="任意多边形: 形状 173">
                    <a:extLst>
                      <a:ext uri="{FF2B5EF4-FFF2-40B4-BE49-F238E27FC236}">
                        <a16:creationId xmlns:a16="http://schemas.microsoft.com/office/drawing/2014/main" id="{CB8CA39E-B11C-DAF0-7533-029879195EA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53625" y="2157557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6 h 132"/>
                      <a:gd name="T4" fmla="*/ 79 w 158"/>
                      <a:gd name="T5" fmla="*/ 16 h 132"/>
                      <a:gd name="T6" fmla="*/ 61 w 158"/>
                      <a:gd name="T7" fmla="*/ 6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7 h 132"/>
                      <a:gd name="T14" fmla="*/ 18 w 158"/>
                      <a:gd name="T15" fmla="*/ 84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4 h 132"/>
                      <a:gd name="T28" fmla="*/ 154 w 158"/>
                      <a:gd name="T29" fmla="*/ 57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0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1" y="6"/>
                          <a:pt x="61" y="6"/>
                          <a:pt x="61" y="6"/>
                        </a:cubicBezTo>
                        <a:cubicBezTo>
                          <a:pt x="50" y="0"/>
                          <a:pt x="37" y="0"/>
                          <a:pt x="26" y="5"/>
                        </a:cubicBezTo>
                        <a:cubicBezTo>
                          <a:pt x="10" y="11"/>
                          <a:pt x="0" y="28"/>
                          <a:pt x="2" y="46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4" y="68"/>
                          <a:pt x="10" y="78"/>
                          <a:pt x="18" y="84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4"/>
                          <a:pt x="139" y="84"/>
                          <a:pt x="139" y="84"/>
                        </a:cubicBezTo>
                        <a:cubicBezTo>
                          <a:pt x="148" y="78"/>
                          <a:pt x="153" y="68"/>
                          <a:pt x="154" y="57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8"/>
                          <a:pt x="148" y="11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75" name="任意多边形: 形状 174">
                    <a:extLst>
                      <a:ext uri="{FF2B5EF4-FFF2-40B4-BE49-F238E27FC236}">
                        <a16:creationId xmlns:a16="http://schemas.microsoft.com/office/drawing/2014/main" id="{9D7296BA-4E77-C7D6-80CC-0B4B2706E6C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53625" y="1716977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7 h 132"/>
                      <a:gd name="T4" fmla="*/ 79 w 158"/>
                      <a:gd name="T5" fmla="*/ 17 h 132"/>
                      <a:gd name="T6" fmla="*/ 61 w 158"/>
                      <a:gd name="T7" fmla="*/ 7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8 h 132"/>
                      <a:gd name="T14" fmla="*/ 18 w 158"/>
                      <a:gd name="T15" fmla="*/ 85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5 h 132"/>
                      <a:gd name="T28" fmla="*/ 154 w 158"/>
                      <a:gd name="T29" fmla="*/ 58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1"/>
                          <a:pt x="97" y="7"/>
                        </a:cubicBezTo>
                        <a:cubicBezTo>
                          <a:pt x="79" y="17"/>
                          <a:pt x="79" y="17"/>
                          <a:pt x="79" y="17"/>
                        </a:cubicBezTo>
                        <a:cubicBezTo>
                          <a:pt x="61" y="7"/>
                          <a:pt x="61" y="7"/>
                          <a:pt x="61" y="7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10" y="12"/>
                          <a:pt x="0" y="29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9"/>
                          <a:pt x="10" y="78"/>
                          <a:pt x="18" y="85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8" y="78"/>
                          <a:pt x="153" y="69"/>
                          <a:pt x="154" y="58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9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rgbClr val="D600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76" name="任意多边形: 形状 175">
                    <a:extLst>
                      <a:ext uri="{FF2B5EF4-FFF2-40B4-BE49-F238E27FC236}">
                        <a16:creationId xmlns:a16="http://schemas.microsoft.com/office/drawing/2014/main" id="{6F4516EB-8030-776F-5124-8FEAF771B4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8922" y="1912124"/>
                    <a:ext cx="332473" cy="183101"/>
                  </a:xfrm>
                  <a:custGeom>
                    <a:avLst/>
                    <a:gdLst>
                      <a:gd name="T0" fmla="*/ 70 w 116"/>
                      <a:gd name="T1" fmla="*/ 64 h 64"/>
                      <a:gd name="T2" fmla="*/ 70 w 116"/>
                      <a:gd name="T3" fmla="*/ 64 h 64"/>
                      <a:gd name="T4" fmla="*/ 70 w 116"/>
                      <a:gd name="T5" fmla="*/ 64 h 64"/>
                      <a:gd name="T6" fmla="*/ 116 w 116"/>
                      <a:gd name="T7" fmla="*/ 28 h 64"/>
                      <a:gd name="T8" fmla="*/ 87 w 116"/>
                      <a:gd name="T9" fmla="*/ 16 h 64"/>
                      <a:gd name="T10" fmla="*/ 34 w 116"/>
                      <a:gd name="T11" fmla="*/ 3 h 64"/>
                      <a:gd name="T12" fmla="*/ 0 w 116"/>
                      <a:gd name="T13" fmla="*/ 7 h 64"/>
                      <a:gd name="T14" fmla="*/ 9 w 116"/>
                      <a:gd name="T15" fmla="*/ 17 h 64"/>
                      <a:gd name="T16" fmla="*/ 70 w 116"/>
                      <a:gd name="T17" fmla="*/ 64 h 64"/>
                      <a:gd name="T18" fmla="*/ 70 w 116"/>
                      <a:gd name="T19" fmla="*/ 64 h 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16" h="64">
                        <a:moveTo>
                          <a:pt x="70" y="64"/>
                        </a:moveTo>
                        <a:cubicBezTo>
                          <a:pt x="70" y="64"/>
                          <a:pt x="70" y="64"/>
                          <a:pt x="70" y="64"/>
                        </a:cubicBezTo>
                        <a:cubicBezTo>
                          <a:pt x="70" y="64"/>
                          <a:pt x="70" y="64"/>
                          <a:pt x="70" y="64"/>
                        </a:cubicBezTo>
                        <a:cubicBezTo>
                          <a:pt x="116" y="28"/>
                          <a:pt x="116" y="28"/>
                          <a:pt x="116" y="28"/>
                        </a:cubicBezTo>
                        <a:cubicBezTo>
                          <a:pt x="106" y="26"/>
                          <a:pt x="96" y="22"/>
                          <a:pt x="87" y="16"/>
                        </a:cubicBezTo>
                        <a:cubicBezTo>
                          <a:pt x="71" y="5"/>
                          <a:pt x="53" y="0"/>
                          <a:pt x="34" y="3"/>
                        </a:cubicBezTo>
                        <a:cubicBezTo>
                          <a:pt x="0" y="7"/>
                          <a:pt x="0" y="7"/>
                          <a:pt x="0" y="7"/>
                        </a:cubicBezTo>
                        <a:cubicBezTo>
                          <a:pt x="3" y="11"/>
                          <a:pt x="6" y="14"/>
                          <a:pt x="9" y="17"/>
                        </a:cubicBezTo>
                        <a:cubicBezTo>
                          <a:pt x="70" y="64"/>
                          <a:pt x="70" y="64"/>
                          <a:pt x="70" y="64"/>
                        </a:cubicBezTo>
                        <a:cubicBezTo>
                          <a:pt x="70" y="64"/>
                          <a:pt x="70" y="64"/>
                          <a:pt x="70" y="64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/>
                  </a:p>
                </p:txBody>
              </p:sp>
            </p:grpSp>
            <p:sp>
              <p:nvSpPr>
                <p:cNvPr id="188" name="文本框 187">
                  <a:extLst>
                    <a:ext uri="{FF2B5EF4-FFF2-40B4-BE49-F238E27FC236}">
                      <a16:creationId xmlns:a16="http://schemas.microsoft.com/office/drawing/2014/main" id="{E95E4E4D-B002-A610-A703-FDE22EA1CD67}"/>
                    </a:ext>
                  </a:extLst>
                </p:cNvPr>
                <p:cNvSpPr txBox="1"/>
                <p:nvPr/>
              </p:nvSpPr>
              <p:spPr>
                <a:xfrm>
                  <a:off x="1377111" y="5440669"/>
                  <a:ext cx="824016" cy="38876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100" b="1" dirty="0">
                      <a:solidFill>
                        <a:schemeClr val="accent1"/>
                      </a:solidFill>
                    </a:rPr>
                    <a:t>图文</a:t>
                  </a:r>
                </a:p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100" b="1" dirty="0">
                      <a:solidFill>
                        <a:schemeClr val="accent1"/>
                      </a:solidFill>
                    </a:rPr>
                    <a:t>质量高</a:t>
                  </a:r>
                </a:p>
              </p:txBody>
            </p:sp>
            <p:sp>
              <p:nvSpPr>
                <p:cNvPr id="196" name="文本框 195">
                  <a:extLst>
                    <a:ext uri="{FF2B5EF4-FFF2-40B4-BE49-F238E27FC236}">
                      <a16:creationId xmlns:a16="http://schemas.microsoft.com/office/drawing/2014/main" id="{243DB24F-DCC2-9B9A-7BC7-DF3DF92383BE}"/>
                    </a:ext>
                  </a:extLst>
                </p:cNvPr>
                <p:cNvSpPr txBox="1"/>
                <p:nvPr/>
              </p:nvSpPr>
              <p:spPr>
                <a:xfrm>
                  <a:off x="1377111" y="1400018"/>
                  <a:ext cx="824016" cy="20127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en-US" altLang="zh-CN" sz="1200" b="1" dirty="0">
                      <a:solidFill>
                        <a:srgbClr val="FFFFFF"/>
                      </a:solidFill>
                    </a:rPr>
                    <a:t>72%</a:t>
                  </a:r>
                  <a:endParaRPr lang="zh-CN" altLang="en-US" sz="1200" b="1" dirty="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01" name="组合 200">
                <a:extLst>
                  <a:ext uri="{FF2B5EF4-FFF2-40B4-BE49-F238E27FC236}">
                    <a16:creationId xmlns:a16="http://schemas.microsoft.com/office/drawing/2014/main" id="{C235ADD4-0D0E-DFC6-1E86-AF255363354F}"/>
                  </a:ext>
                </a:extLst>
              </p:cNvPr>
              <p:cNvGrpSpPr/>
              <p:nvPr/>
            </p:nvGrpSpPr>
            <p:grpSpPr>
              <a:xfrm>
                <a:off x="2355797" y="2363947"/>
                <a:ext cx="824016" cy="3497239"/>
                <a:chOff x="2420667" y="2332191"/>
                <a:chExt cx="824016" cy="3497239"/>
              </a:xfrm>
            </p:grpSpPr>
            <p:grpSp>
              <p:nvGrpSpPr>
                <p:cNvPr id="193" name="组合 192">
                  <a:extLst>
                    <a:ext uri="{FF2B5EF4-FFF2-40B4-BE49-F238E27FC236}">
                      <a16:creationId xmlns:a16="http://schemas.microsoft.com/office/drawing/2014/main" id="{1BCF6CEA-EE93-DDCB-C61B-4AD995BD1F68}"/>
                    </a:ext>
                  </a:extLst>
                </p:cNvPr>
                <p:cNvGrpSpPr/>
                <p:nvPr/>
              </p:nvGrpSpPr>
              <p:grpSpPr>
                <a:xfrm>
                  <a:off x="2606810" y="2644528"/>
                  <a:ext cx="451730" cy="2533555"/>
                  <a:chOff x="2601039" y="2644528"/>
                  <a:chExt cx="451730" cy="2533555"/>
                </a:xfrm>
              </p:grpSpPr>
              <p:sp>
                <p:nvSpPr>
                  <p:cNvPr id="99" name="任意多边形: 形状 98">
                    <a:extLst>
                      <a:ext uri="{FF2B5EF4-FFF2-40B4-BE49-F238E27FC236}">
                        <a16:creationId xmlns:a16="http://schemas.microsoft.com/office/drawing/2014/main" id="{3FF41942-5CEC-F933-91F5-890C066926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01039" y="4799835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4 h 132"/>
                      <a:gd name="T2" fmla="*/ 97 w 158"/>
                      <a:gd name="T3" fmla="*/ 6 h 132"/>
                      <a:gd name="T4" fmla="*/ 79 w 158"/>
                      <a:gd name="T5" fmla="*/ 16 h 132"/>
                      <a:gd name="T6" fmla="*/ 61 w 158"/>
                      <a:gd name="T7" fmla="*/ 6 h 132"/>
                      <a:gd name="T8" fmla="*/ 26 w 158"/>
                      <a:gd name="T9" fmla="*/ 4 h 132"/>
                      <a:gd name="T10" fmla="*/ 2 w 158"/>
                      <a:gd name="T11" fmla="*/ 45 h 132"/>
                      <a:gd name="T12" fmla="*/ 3 w 158"/>
                      <a:gd name="T13" fmla="*/ 57 h 132"/>
                      <a:gd name="T14" fmla="*/ 18 w 158"/>
                      <a:gd name="T15" fmla="*/ 84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4 h 132"/>
                      <a:gd name="T28" fmla="*/ 154 w 158"/>
                      <a:gd name="T29" fmla="*/ 57 h 132"/>
                      <a:gd name="T30" fmla="*/ 156 w 158"/>
                      <a:gd name="T31" fmla="*/ 45 h 132"/>
                      <a:gd name="T32" fmla="*/ 132 w 158"/>
                      <a:gd name="T33" fmla="*/ 4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4"/>
                        </a:moveTo>
                        <a:cubicBezTo>
                          <a:pt x="121" y="0"/>
                          <a:pt x="108" y="0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1" y="6"/>
                          <a:pt x="61" y="6"/>
                          <a:pt x="61" y="6"/>
                        </a:cubicBezTo>
                        <a:cubicBezTo>
                          <a:pt x="50" y="0"/>
                          <a:pt x="37" y="0"/>
                          <a:pt x="26" y="4"/>
                        </a:cubicBezTo>
                        <a:cubicBezTo>
                          <a:pt x="10" y="11"/>
                          <a:pt x="0" y="28"/>
                          <a:pt x="2" y="45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4" y="68"/>
                          <a:pt x="10" y="78"/>
                          <a:pt x="18" y="84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4"/>
                          <a:pt x="139" y="84"/>
                          <a:pt x="139" y="84"/>
                        </a:cubicBezTo>
                        <a:cubicBezTo>
                          <a:pt x="148" y="78"/>
                          <a:pt x="153" y="68"/>
                          <a:pt x="154" y="57"/>
                        </a:cubicBezTo>
                        <a:cubicBezTo>
                          <a:pt x="156" y="45"/>
                          <a:pt x="156" y="45"/>
                          <a:pt x="156" y="45"/>
                        </a:cubicBezTo>
                        <a:cubicBezTo>
                          <a:pt x="158" y="28"/>
                          <a:pt x="148" y="11"/>
                          <a:pt x="132" y="4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1" name="任意多边形: 形状 100">
                    <a:extLst>
                      <a:ext uri="{FF2B5EF4-FFF2-40B4-BE49-F238E27FC236}">
                        <a16:creationId xmlns:a16="http://schemas.microsoft.com/office/drawing/2014/main" id="{A6242715-89D6-FD35-FC3D-9A020999179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01039" y="4368772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7 h 132"/>
                      <a:gd name="T4" fmla="*/ 79 w 158"/>
                      <a:gd name="T5" fmla="*/ 17 h 132"/>
                      <a:gd name="T6" fmla="*/ 61 w 158"/>
                      <a:gd name="T7" fmla="*/ 7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8 h 132"/>
                      <a:gd name="T14" fmla="*/ 18 w 158"/>
                      <a:gd name="T15" fmla="*/ 85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5 h 132"/>
                      <a:gd name="T28" fmla="*/ 154 w 158"/>
                      <a:gd name="T29" fmla="*/ 58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1"/>
                          <a:pt x="97" y="7"/>
                        </a:cubicBezTo>
                        <a:cubicBezTo>
                          <a:pt x="79" y="17"/>
                          <a:pt x="79" y="17"/>
                          <a:pt x="79" y="17"/>
                        </a:cubicBezTo>
                        <a:cubicBezTo>
                          <a:pt x="61" y="7"/>
                          <a:pt x="61" y="7"/>
                          <a:pt x="61" y="7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10" y="12"/>
                          <a:pt x="0" y="29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9"/>
                          <a:pt x="10" y="78"/>
                          <a:pt x="18" y="85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8" y="78"/>
                          <a:pt x="153" y="69"/>
                          <a:pt x="154" y="58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9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任意多边形: 形状 106">
                    <a:extLst>
                      <a:ext uri="{FF2B5EF4-FFF2-40B4-BE49-F238E27FC236}">
                        <a16:creationId xmlns:a16="http://schemas.microsoft.com/office/drawing/2014/main" id="{D7056373-13F3-CEDF-4FE8-855CE1BF25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01039" y="3937711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6 h 132"/>
                      <a:gd name="T4" fmla="*/ 79 w 158"/>
                      <a:gd name="T5" fmla="*/ 16 h 132"/>
                      <a:gd name="T6" fmla="*/ 61 w 158"/>
                      <a:gd name="T7" fmla="*/ 6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8 h 132"/>
                      <a:gd name="T14" fmla="*/ 18 w 158"/>
                      <a:gd name="T15" fmla="*/ 85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5 h 132"/>
                      <a:gd name="T28" fmla="*/ 154 w 158"/>
                      <a:gd name="T29" fmla="*/ 58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1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1" y="6"/>
                          <a:pt x="61" y="6"/>
                          <a:pt x="61" y="6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10" y="12"/>
                          <a:pt x="0" y="28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8"/>
                          <a:pt x="10" y="78"/>
                          <a:pt x="18" y="85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8" y="78"/>
                          <a:pt x="153" y="68"/>
                          <a:pt x="154" y="58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8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任意多边形: 形状 107">
                    <a:extLst>
                      <a:ext uri="{FF2B5EF4-FFF2-40B4-BE49-F238E27FC236}">
                        <a16:creationId xmlns:a16="http://schemas.microsoft.com/office/drawing/2014/main" id="{0F2C53E9-143F-9C57-68F1-08A7FB5F725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01039" y="3506650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6 h 132"/>
                      <a:gd name="T4" fmla="*/ 79 w 158"/>
                      <a:gd name="T5" fmla="*/ 16 h 132"/>
                      <a:gd name="T6" fmla="*/ 61 w 158"/>
                      <a:gd name="T7" fmla="*/ 6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7 h 132"/>
                      <a:gd name="T14" fmla="*/ 18 w 158"/>
                      <a:gd name="T15" fmla="*/ 84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4 h 132"/>
                      <a:gd name="T28" fmla="*/ 154 w 158"/>
                      <a:gd name="T29" fmla="*/ 57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0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1" y="6"/>
                          <a:pt x="61" y="6"/>
                          <a:pt x="61" y="6"/>
                        </a:cubicBezTo>
                        <a:cubicBezTo>
                          <a:pt x="50" y="0"/>
                          <a:pt x="37" y="0"/>
                          <a:pt x="26" y="5"/>
                        </a:cubicBezTo>
                        <a:cubicBezTo>
                          <a:pt x="10" y="11"/>
                          <a:pt x="0" y="28"/>
                          <a:pt x="2" y="46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4" y="68"/>
                          <a:pt x="10" y="78"/>
                          <a:pt x="18" y="84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4"/>
                          <a:pt x="139" y="84"/>
                          <a:pt x="139" y="84"/>
                        </a:cubicBezTo>
                        <a:cubicBezTo>
                          <a:pt x="148" y="78"/>
                          <a:pt x="153" y="68"/>
                          <a:pt x="154" y="57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8"/>
                          <a:pt x="148" y="11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任意多边形: 形状 108">
                    <a:extLst>
                      <a:ext uri="{FF2B5EF4-FFF2-40B4-BE49-F238E27FC236}">
                        <a16:creationId xmlns:a16="http://schemas.microsoft.com/office/drawing/2014/main" id="{6C10DA53-B00D-2212-E1D1-A2BCD9717B2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01039" y="3075589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7 h 132"/>
                      <a:gd name="T4" fmla="*/ 79 w 158"/>
                      <a:gd name="T5" fmla="*/ 17 h 132"/>
                      <a:gd name="T6" fmla="*/ 61 w 158"/>
                      <a:gd name="T7" fmla="*/ 7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8 h 132"/>
                      <a:gd name="T14" fmla="*/ 18 w 158"/>
                      <a:gd name="T15" fmla="*/ 85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5 h 132"/>
                      <a:gd name="T28" fmla="*/ 154 w 158"/>
                      <a:gd name="T29" fmla="*/ 58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1"/>
                          <a:pt x="97" y="7"/>
                        </a:cubicBezTo>
                        <a:cubicBezTo>
                          <a:pt x="79" y="17"/>
                          <a:pt x="79" y="17"/>
                          <a:pt x="79" y="17"/>
                        </a:cubicBezTo>
                        <a:cubicBezTo>
                          <a:pt x="61" y="7"/>
                          <a:pt x="61" y="7"/>
                          <a:pt x="61" y="7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10" y="12"/>
                          <a:pt x="0" y="29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9"/>
                          <a:pt x="10" y="78"/>
                          <a:pt x="18" y="85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8" y="78"/>
                          <a:pt x="153" y="69"/>
                          <a:pt x="154" y="58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9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任意多边形: 形状 109">
                    <a:extLst>
                      <a:ext uri="{FF2B5EF4-FFF2-40B4-BE49-F238E27FC236}">
                        <a16:creationId xmlns:a16="http://schemas.microsoft.com/office/drawing/2014/main" id="{EAEE3800-A8A1-CADC-96A4-992AFA69DF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01039" y="2644528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6 h 132"/>
                      <a:gd name="T4" fmla="*/ 79 w 158"/>
                      <a:gd name="T5" fmla="*/ 16 h 132"/>
                      <a:gd name="T6" fmla="*/ 61 w 158"/>
                      <a:gd name="T7" fmla="*/ 6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7 h 132"/>
                      <a:gd name="T14" fmla="*/ 18 w 158"/>
                      <a:gd name="T15" fmla="*/ 84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4 h 132"/>
                      <a:gd name="T28" fmla="*/ 154 w 158"/>
                      <a:gd name="T29" fmla="*/ 57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1" y="0"/>
                          <a:pt x="108" y="0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1" y="6"/>
                          <a:pt x="61" y="6"/>
                          <a:pt x="61" y="6"/>
                        </a:cubicBezTo>
                        <a:cubicBezTo>
                          <a:pt x="50" y="0"/>
                          <a:pt x="37" y="0"/>
                          <a:pt x="26" y="5"/>
                        </a:cubicBezTo>
                        <a:cubicBezTo>
                          <a:pt x="10" y="11"/>
                          <a:pt x="0" y="28"/>
                          <a:pt x="2" y="46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4" y="68"/>
                          <a:pt x="10" y="78"/>
                          <a:pt x="18" y="84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4"/>
                          <a:pt x="139" y="84"/>
                          <a:pt x="139" y="84"/>
                        </a:cubicBezTo>
                        <a:cubicBezTo>
                          <a:pt x="148" y="78"/>
                          <a:pt x="153" y="68"/>
                          <a:pt x="154" y="57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8"/>
                          <a:pt x="148" y="11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rgbClr val="D600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78" name="任意多边形: 形状 177">
                    <a:extLst>
                      <a:ext uri="{FF2B5EF4-FFF2-40B4-BE49-F238E27FC236}">
                        <a16:creationId xmlns:a16="http://schemas.microsoft.com/office/drawing/2014/main" id="{E6DB1CE4-959A-3C85-3683-555BB30C819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03448" y="2689470"/>
                    <a:ext cx="446912" cy="328860"/>
                  </a:xfrm>
                  <a:custGeom>
                    <a:avLst/>
                    <a:gdLst>
                      <a:gd name="T0" fmla="*/ 112 w 156"/>
                      <a:gd name="T1" fmla="*/ 6 h 115"/>
                      <a:gd name="T2" fmla="*/ 95 w 156"/>
                      <a:gd name="T3" fmla="*/ 6 h 115"/>
                      <a:gd name="T4" fmla="*/ 47 w 156"/>
                      <a:gd name="T5" fmla="*/ 13 h 115"/>
                      <a:gd name="T6" fmla="*/ 20 w 156"/>
                      <a:gd name="T7" fmla="*/ 9 h 115"/>
                      <a:gd name="T8" fmla="*/ 7 w 156"/>
                      <a:gd name="T9" fmla="*/ 3 h 115"/>
                      <a:gd name="T10" fmla="*/ 1 w 156"/>
                      <a:gd name="T11" fmla="*/ 29 h 115"/>
                      <a:gd name="T12" fmla="*/ 2 w 156"/>
                      <a:gd name="T13" fmla="*/ 40 h 115"/>
                      <a:gd name="T14" fmla="*/ 17 w 156"/>
                      <a:gd name="T15" fmla="*/ 67 h 115"/>
                      <a:gd name="T16" fmla="*/ 78 w 156"/>
                      <a:gd name="T17" fmla="*/ 115 h 115"/>
                      <a:gd name="T18" fmla="*/ 78 w 156"/>
                      <a:gd name="T19" fmla="*/ 115 h 115"/>
                      <a:gd name="T20" fmla="*/ 78 w 156"/>
                      <a:gd name="T21" fmla="*/ 115 h 115"/>
                      <a:gd name="T22" fmla="*/ 78 w 156"/>
                      <a:gd name="T23" fmla="*/ 115 h 115"/>
                      <a:gd name="T24" fmla="*/ 78 w 156"/>
                      <a:gd name="T25" fmla="*/ 115 h 115"/>
                      <a:gd name="T26" fmla="*/ 138 w 156"/>
                      <a:gd name="T27" fmla="*/ 67 h 115"/>
                      <a:gd name="T28" fmla="*/ 153 w 156"/>
                      <a:gd name="T29" fmla="*/ 40 h 115"/>
                      <a:gd name="T30" fmla="*/ 155 w 156"/>
                      <a:gd name="T31" fmla="*/ 29 h 115"/>
                      <a:gd name="T32" fmla="*/ 147 w 156"/>
                      <a:gd name="T33" fmla="*/ 0 h 115"/>
                      <a:gd name="T34" fmla="*/ 112 w 156"/>
                      <a:gd name="T35" fmla="*/ 6 h 1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6" h="115">
                        <a:moveTo>
                          <a:pt x="112" y="6"/>
                        </a:moveTo>
                        <a:cubicBezTo>
                          <a:pt x="106" y="5"/>
                          <a:pt x="101" y="5"/>
                          <a:pt x="95" y="6"/>
                        </a:cubicBezTo>
                        <a:cubicBezTo>
                          <a:pt x="47" y="13"/>
                          <a:pt x="47" y="13"/>
                          <a:pt x="47" y="13"/>
                        </a:cubicBezTo>
                        <a:cubicBezTo>
                          <a:pt x="38" y="14"/>
                          <a:pt x="29" y="13"/>
                          <a:pt x="20" y="9"/>
                        </a:cubicBezTo>
                        <a:cubicBezTo>
                          <a:pt x="7" y="3"/>
                          <a:pt x="7" y="3"/>
                          <a:pt x="7" y="3"/>
                        </a:cubicBezTo>
                        <a:cubicBezTo>
                          <a:pt x="2" y="10"/>
                          <a:pt x="0" y="19"/>
                          <a:pt x="1" y="29"/>
                        </a:cubicBezTo>
                        <a:cubicBezTo>
                          <a:pt x="2" y="40"/>
                          <a:pt x="2" y="40"/>
                          <a:pt x="2" y="40"/>
                        </a:cubicBezTo>
                        <a:cubicBezTo>
                          <a:pt x="3" y="51"/>
                          <a:pt x="9" y="61"/>
                          <a:pt x="17" y="67"/>
                        </a:cubicBezTo>
                        <a:cubicBezTo>
                          <a:pt x="78" y="115"/>
                          <a:pt x="78" y="115"/>
                          <a:pt x="78" y="115"/>
                        </a:cubicBezTo>
                        <a:cubicBezTo>
                          <a:pt x="78" y="115"/>
                          <a:pt x="78" y="115"/>
                          <a:pt x="78" y="115"/>
                        </a:cubicBezTo>
                        <a:cubicBezTo>
                          <a:pt x="78" y="115"/>
                          <a:pt x="78" y="115"/>
                          <a:pt x="78" y="115"/>
                        </a:cubicBezTo>
                        <a:cubicBezTo>
                          <a:pt x="78" y="115"/>
                          <a:pt x="78" y="115"/>
                          <a:pt x="78" y="115"/>
                        </a:cubicBezTo>
                        <a:cubicBezTo>
                          <a:pt x="78" y="115"/>
                          <a:pt x="78" y="115"/>
                          <a:pt x="78" y="115"/>
                        </a:cubicBezTo>
                        <a:cubicBezTo>
                          <a:pt x="138" y="67"/>
                          <a:pt x="138" y="67"/>
                          <a:pt x="138" y="67"/>
                        </a:cubicBezTo>
                        <a:cubicBezTo>
                          <a:pt x="147" y="61"/>
                          <a:pt x="152" y="51"/>
                          <a:pt x="153" y="40"/>
                        </a:cubicBezTo>
                        <a:cubicBezTo>
                          <a:pt x="155" y="29"/>
                          <a:pt x="155" y="29"/>
                          <a:pt x="155" y="29"/>
                        </a:cubicBezTo>
                        <a:cubicBezTo>
                          <a:pt x="156" y="18"/>
                          <a:pt x="153" y="8"/>
                          <a:pt x="147" y="0"/>
                        </a:cubicBezTo>
                        <a:cubicBezTo>
                          <a:pt x="137" y="6"/>
                          <a:pt x="124" y="9"/>
                          <a:pt x="112" y="6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89" name="文本框 188">
                  <a:extLst>
                    <a:ext uri="{FF2B5EF4-FFF2-40B4-BE49-F238E27FC236}">
                      <a16:creationId xmlns:a16="http://schemas.microsoft.com/office/drawing/2014/main" id="{133D734C-12D2-A49C-B13E-EDB047BA837D}"/>
                    </a:ext>
                  </a:extLst>
                </p:cNvPr>
                <p:cNvSpPr txBox="1"/>
                <p:nvPr/>
              </p:nvSpPr>
              <p:spPr>
                <a:xfrm>
                  <a:off x="2420667" y="5440669"/>
                  <a:ext cx="824016" cy="38876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100" b="1" dirty="0">
                      <a:solidFill>
                        <a:schemeClr val="accent1"/>
                      </a:solidFill>
                    </a:rPr>
                    <a:t>种草</a:t>
                  </a:r>
                  <a:endParaRPr lang="en-US" altLang="zh-CN" sz="1100" b="1" dirty="0">
                    <a:solidFill>
                      <a:schemeClr val="accent1"/>
                    </a:solidFill>
                  </a:endParaRPr>
                </a:p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100" b="1" dirty="0">
                      <a:solidFill>
                        <a:schemeClr val="accent1"/>
                      </a:solidFill>
                    </a:rPr>
                    <a:t>内容丰富</a:t>
                  </a:r>
                </a:p>
              </p:txBody>
            </p:sp>
            <p:sp>
              <p:nvSpPr>
                <p:cNvPr id="197" name="文本框 196">
                  <a:extLst>
                    <a:ext uri="{FF2B5EF4-FFF2-40B4-BE49-F238E27FC236}">
                      <a16:creationId xmlns:a16="http://schemas.microsoft.com/office/drawing/2014/main" id="{C9E1AD9C-46EF-F461-59AD-0B5154E0D2FC}"/>
                    </a:ext>
                  </a:extLst>
                </p:cNvPr>
                <p:cNvSpPr txBox="1"/>
                <p:nvPr/>
              </p:nvSpPr>
              <p:spPr>
                <a:xfrm>
                  <a:off x="2420667" y="2332191"/>
                  <a:ext cx="824016" cy="20127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en-US" altLang="zh-CN" sz="1200" b="1" dirty="0">
                      <a:solidFill>
                        <a:srgbClr val="FFFFFF">
                          <a:alpha val="60000"/>
                        </a:srgbClr>
                      </a:solidFill>
                    </a:rPr>
                    <a:t>59%</a:t>
                  </a:r>
                  <a:endParaRPr lang="zh-CN" altLang="en-US" sz="1200" b="1" dirty="0">
                    <a:solidFill>
                      <a:srgbClr val="FFFFFF">
                        <a:alpha val="60000"/>
                      </a:srgbClr>
                    </a:solidFill>
                  </a:endParaRPr>
                </a:p>
              </p:txBody>
            </p:sp>
          </p:grpSp>
          <p:grpSp>
            <p:nvGrpSpPr>
              <p:cNvPr id="202" name="组合 201">
                <a:extLst>
                  <a:ext uri="{FF2B5EF4-FFF2-40B4-BE49-F238E27FC236}">
                    <a16:creationId xmlns:a16="http://schemas.microsoft.com/office/drawing/2014/main" id="{772F70D7-67EF-3FCE-6198-DC8387AF1B4D}"/>
                  </a:ext>
                </a:extLst>
              </p:cNvPr>
              <p:cNvGrpSpPr/>
              <p:nvPr/>
            </p:nvGrpSpPr>
            <p:grpSpPr>
              <a:xfrm>
                <a:off x="3399762" y="2363947"/>
                <a:ext cx="824016" cy="3497239"/>
                <a:chOff x="3464632" y="2332191"/>
                <a:chExt cx="824016" cy="3497239"/>
              </a:xfrm>
            </p:grpSpPr>
            <p:grpSp>
              <p:nvGrpSpPr>
                <p:cNvPr id="194" name="组合 193">
                  <a:extLst>
                    <a:ext uri="{FF2B5EF4-FFF2-40B4-BE49-F238E27FC236}">
                      <a16:creationId xmlns:a16="http://schemas.microsoft.com/office/drawing/2014/main" id="{900EF91B-A374-0D7F-900C-5FF1F9EF6427}"/>
                    </a:ext>
                  </a:extLst>
                </p:cNvPr>
                <p:cNvGrpSpPr/>
                <p:nvPr/>
              </p:nvGrpSpPr>
              <p:grpSpPr>
                <a:xfrm>
                  <a:off x="3651378" y="2644528"/>
                  <a:ext cx="450525" cy="2533555"/>
                  <a:chOff x="3749056" y="2644528"/>
                  <a:chExt cx="450525" cy="2533555"/>
                </a:xfrm>
              </p:grpSpPr>
              <p:sp>
                <p:nvSpPr>
                  <p:cNvPr id="111" name="任意多边形: 形状 110">
                    <a:extLst>
                      <a:ext uri="{FF2B5EF4-FFF2-40B4-BE49-F238E27FC236}">
                        <a16:creationId xmlns:a16="http://schemas.microsoft.com/office/drawing/2014/main" id="{E63FB67A-C716-0CA6-2A17-06964343B3C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9056" y="4799835"/>
                    <a:ext cx="450525" cy="378248"/>
                  </a:xfrm>
                  <a:custGeom>
                    <a:avLst/>
                    <a:gdLst>
                      <a:gd name="T0" fmla="*/ 132 w 157"/>
                      <a:gd name="T1" fmla="*/ 4 h 132"/>
                      <a:gd name="T2" fmla="*/ 97 w 157"/>
                      <a:gd name="T3" fmla="*/ 6 h 132"/>
                      <a:gd name="T4" fmla="*/ 79 w 157"/>
                      <a:gd name="T5" fmla="*/ 16 h 132"/>
                      <a:gd name="T6" fmla="*/ 60 w 157"/>
                      <a:gd name="T7" fmla="*/ 6 h 132"/>
                      <a:gd name="T8" fmla="*/ 26 w 157"/>
                      <a:gd name="T9" fmla="*/ 4 h 132"/>
                      <a:gd name="T10" fmla="*/ 2 w 157"/>
                      <a:gd name="T11" fmla="*/ 45 h 132"/>
                      <a:gd name="T12" fmla="*/ 3 w 157"/>
                      <a:gd name="T13" fmla="*/ 57 h 132"/>
                      <a:gd name="T14" fmla="*/ 18 w 157"/>
                      <a:gd name="T15" fmla="*/ 84 h 132"/>
                      <a:gd name="T16" fmla="*/ 78 w 157"/>
                      <a:gd name="T17" fmla="*/ 132 h 132"/>
                      <a:gd name="T18" fmla="*/ 78 w 157"/>
                      <a:gd name="T19" fmla="*/ 132 h 132"/>
                      <a:gd name="T20" fmla="*/ 79 w 157"/>
                      <a:gd name="T21" fmla="*/ 132 h 132"/>
                      <a:gd name="T22" fmla="*/ 79 w 157"/>
                      <a:gd name="T23" fmla="*/ 132 h 132"/>
                      <a:gd name="T24" fmla="*/ 79 w 157"/>
                      <a:gd name="T25" fmla="*/ 132 h 132"/>
                      <a:gd name="T26" fmla="*/ 139 w 157"/>
                      <a:gd name="T27" fmla="*/ 84 h 132"/>
                      <a:gd name="T28" fmla="*/ 154 w 157"/>
                      <a:gd name="T29" fmla="*/ 57 h 132"/>
                      <a:gd name="T30" fmla="*/ 155 w 157"/>
                      <a:gd name="T31" fmla="*/ 45 h 132"/>
                      <a:gd name="T32" fmla="*/ 132 w 157"/>
                      <a:gd name="T33" fmla="*/ 4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7" h="132">
                        <a:moveTo>
                          <a:pt x="132" y="4"/>
                        </a:moveTo>
                        <a:cubicBezTo>
                          <a:pt x="120" y="0"/>
                          <a:pt x="107" y="0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0" y="6"/>
                          <a:pt x="60" y="6"/>
                          <a:pt x="60" y="6"/>
                        </a:cubicBezTo>
                        <a:cubicBezTo>
                          <a:pt x="50" y="0"/>
                          <a:pt x="37" y="0"/>
                          <a:pt x="26" y="4"/>
                        </a:cubicBezTo>
                        <a:cubicBezTo>
                          <a:pt x="9" y="11"/>
                          <a:pt x="0" y="28"/>
                          <a:pt x="2" y="45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4" y="68"/>
                          <a:pt x="10" y="78"/>
                          <a:pt x="18" y="84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4"/>
                          <a:pt x="139" y="84"/>
                          <a:pt x="139" y="84"/>
                        </a:cubicBezTo>
                        <a:cubicBezTo>
                          <a:pt x="147" y="78"/>
                          <a:pt x="153" y="68"/>
                          <a:pt x="154" y="57"/>
                        </a:cubicBezTo>
                        <a:cubicBezTo>
                          <a:pt x="155" y="45"/>
                          <a:pt x="155" y="45"/>
                          <a:pt x="155" y="45"/>
                        </a:cubicBezTo>
                        <a:cubicBezTo>
                          <a:pt x="157" y="28"/>
                          <a:pt x="148" y="11"/>
                          <a:pt x="132" y="4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2" name="任意多边形: 形状 111">
                    <a:extLst>
                      <a:ext uri="{FF2B5EF4-FFF2-40B4-BE49-F238E27FC236}">
                        <a16:creationId xmlns:a16="http://schemas.microsoft.com/office/drawing/2014/main" id="{840CDBA1-53DF-1464-C9FB-11A749976E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9056" y="4368772"/>
                    <a:ext cx="450525" cy="378248"/>
                  </a:xfrm>
                  <a:custGeom>
                    <a:avLst/>
                    <a:gdLst>
                      <a:gd name="T0" fmla="*/ 132 w 157"/>
                      <a:gd name="T1" fmla="*/ 5 h 132"/>
                      <a:gd name="T2" fmla="*/ 97 w 157"/>
                      <a:gd name="T3" fmla="*/ 7 h 132"/>
                      <a:gd name="T4" fmla="*/ 79 w 157"/>
                      <a:gd name="T5" fmla="*/ 17 h 132"/>
                      <a:gd name="T6" fmla="*/ 60 w 157"/>
                      <a:gd name="T7" fmla="*/ 7 h 132"/>
                      <a:gd name="T8" fmla="*/ 26 w 157"/>
                      <a:gd name="T9" fmla="*/ 5 h 132"/>
                      <a:gd name="T10" fmla="*/ 2 w 157"/>
                      <a:gd name="T11" fmla="*/ 46 h 132"/>
                      <a:gd name="T12" fmla="*/ 3 w 157"/>
                      <a:gd name="T13" fmla="*/ 58 h 132"/>
                      <a:gd name="T14" fmla="*/ 18 w 157"/>
                      <a:gd name="T15" fmla="*/ 85 h 132"/>
                      <a:gd name="T16" fmla="*/ 78 w 157"/>
                      <a:gd name="T17" fmla="*/ 132 h 132"/>
                      <a:gd name="T18" fmla="*/ 78 w 157"/>
                      <a:gd name="T19" fmla="*/ 132 h 132"/>
                      <a:gd name="T20" fmla="*/ 79 w 157"/>
                      <a:gd name="T21" fmla="*/ 132 h 132"/>
                      <a:gd name="T22" fmla="*/ 79 w 157"/>
                      <a:gd name="T23" fmla="*/ 132 h 132"/>
                      <a:gd name="T24" fmla="*/ 79 w 157"/>
                      <a:gd name="T25" fmla="*/ 132 h 132"/>
                      <a:gd name="T26" fmla="*/ 139 w 157"/>
                      <a:gd name="T27" fmla="*/ 85 h 132"/>
                      <a:gd name="T28" fmla="*/ 154 w 157"/>
                      <a:gd name="T29" fmla="*/ 58 h 132"/>
                      <a:gd name="T30" fmla="*/ 155 w 157"/>
                      <a:gd name="T31" fmla="*/ 46 h 132"/>
                      <a:gd name="T32" fmla="*/ 132 w 157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7" h="132">
                        <a:moveTo>
                          <a:pt x="132" y="5"/>
                        </a:moveTo>
                        <a:cubicBezTo>
                          <a:pt x="120" y="0"/>
                          <a:pt x="107" y="1"/>
                          <a:pt x="97" y="7"/>
                        </a:cubicBezTo>
                        <a:cubicBezTo>
                          <a:pt x="79" y="17"/>
                          <a:pt x="79" y="17"/>
                          <a:pt x="79" y="17"/>
                        </a:cubicBezTo>
                        <a:cubicBezTo>
                          <a:pt x="60" y="7"/>
                          <a:pt x="60" y="7"/>
                          <a:pt x="60" y="7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9" y="12"/>
                          <a:pt x="0" y="29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9"/>
                          <a:pt x="10" y="78"/>
                          <a:pt x="18" y="85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7" y="78"/>
                          <a:pt x="153" y="69"/>
                          <a:pt x="154" y="58"/>
                        </a:cubicBezTo>
                        <a:cubicBezTo>
                          <a:pt x="155" y="46"/>
                          <a:pt x="155" y="46"/>
                          <a:pt x="155" y="46"/>
                        </a:cubicBezTo>
                        <a:cubicBezTo>
                          <a:pt x="157" y="29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" name="任意多边形: 形状 112">
                    <a:extLst>
                      <a:ext uri="{FF2B5EF4-FFF2-40B4-BE49-F238E27FC236}">
                        <a16:creationId xmlns:a16="http://schemas.microsoft.com/office/drawing/2014/main" id="{BF45F0B6-600B-6F57-37D2-7357FEA4BE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9056" y="3937711"/>
                    <a:ext cx="450525" cy="378248"/>
                  </a:xfrm>
                  <a:custGeom>
                    <a:avLst/>
                    <a:gdLst>
                      <a:gd name="T0" fmla="*/ 132 w 157"/>
                      <a:gd name="T1" fmla="*/ 5 h 132"/>
                      <a:gd name="T2" fmla="*/ 97 w 157"/>
                      <a:gd name="T3" fmla="*/ 6 h 132"/>
                      <a:gd name="T4" fmla="*/ 79 w 157"/>
                      <a:gd name="T5" fmla="*/ 16 h 132"/>
                      <a:gd name="T6" fmla="*/ 60 w 157"/>
                      <a:gd name="T7" fmla="*/ 6 h 132"/>
                      <a:gd name="T8" fmla="*/ 26 w 157"/>
                      <a:gd name="T9" fmla="*/ 5 h 132"/>
                      <a:gd name="T10" fmla="*/ 2 w 157"/>
                      <a:gd name="T11" fmla="*/ 46 h 132"/>
                      <a:gd name="T12" fmla="*/ 3 w 157"/>
                      <a:gd name="T13" fmla="*/ 58 h 132"/>
                      <a:gd name="T14" fmla="*/ 18 w 157"/>
                      <a:gd name="T15" fmla="*/ 85 h 132"/>
                      <a:gd name="T16" fmla="*/ 78 w 157"/>
                      <a:gd name="T17" fmla="*/ 132 h 132"/>
                      <a:gd name="T18" fmla="*/ 78 w 157"/>
                      <a:gd name="T19" fmla="*/ 132 h 132"/>
                      <a:gd name="T20" fmla="*/ 79 w 157"/>
                      <a:gd name="T21" fmla="*/ 132 h 132"/>
                      <a:gd name="T22" fmla="*/ 79 w 157"/>
                      <a:gd name="T23" fmla="*/ 132 h 132"/>
                      <a:gd name="T24" fmla="*/ 79 w 157"/>
                      <a:gd name="T25" fmla="*/ 132 h 132"/>
                      <a:gd name="T26" fmla="*/ 139 w 157"/>
                      <a:gd name="T27" fmla="*/ 85 h 132"/>
                      <a:gd name="T28" fmla="*/ 154 w 157"/>
                      <a:gd name="T29" fmla="*/ 58 h 132"/>
                      <a:gd name="T30" fmla="*/ 155 w 157"/>
                      <a:gd name="T31" fmla="*/ 46 h 132"/>
                      <a:gd name="T32" fmla="*/ 132 w 157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7" h="132">
                        <a:moveTo>
                          <a:pt x="132" y="5"/>
                        </a:moveTo>
                        <a:cubicBezTo>
                          <a:pt x="120" y="0"/>
                          <a:pt x="107" y="1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0" y="6"/>
                          <a:pt x="60" y="6"/>
                          <a:pt x="60" y="6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9" y="12"/>
                          <a:pt x="0" y="28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8"/>
                          <a:pt x="10" y="78"/>
                          <a:pt x="18" y="85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7" y="78"/>
                          <a:pt x="153" y="68"/>
                          <a:pt x="154" y="58"/>
                        </a:cubicBezTo>
                        <a:cubicBezTo>
                          <a:pt x="155" y="46"/>
                          <a:pt x="155" y="46"/>
                          <a:pt x="155" y="46"/>
                        </a:cubicBezTo>
                        <a:cubicBezTo>
                          <a:pt x="157" y="28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6" name="任意多边形: 形状 115">
                    <a:extLst>
                      <a:ext uri="{FF2B5EF4-FFF2-40B4-BE49-F238E27FC236}">
                        <a16:creationId xmlns:a16="http://schemas.microsoft.com/office/drawing/2014/main" id="{D9DD7242-C0F4-B78D-655C-78B2D74AAEE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9056" y="3506650"/>
                    <a:ext cx="450525" cy="378248"/>
                  </a:xfrm>
                  <a:custGeom>
                    <a:avLst/>
                    <a:gdLst>
                      <a:gd name="T0" fmla="*/ 132 w 157"/>
                      <a:gd name="T1" fmla="*/ 5 h 132"/>
                      <a:gd name="T2" fmla="*/ 97 w 157"/>
                      <a:gd name="T3" fmla="*/ 6 h 132"/>
                      <a:gd name="T4" fmla="*/ 79 w 157"/>
                      <a:gd name="T5" fmla="*/ 16 h 132"/>
                      <a:gd name="T6" fmla="*/ 60 w 157"/>
                      <a:gd name="T7" fmla="*/ 6 h 132"/>
                      <a:gd name="T8" fmla="*/ 26 w 157"/>
                      <a:gd name="T9" fmla="*/ 5 h 132"/>
                      <a:gd name="T10" fmla="*/ 2 w 157"/>
                      <a:gd name="T11" fmla="*/ 46 h 132"/>
                      <a:gd name="T12" fmla="*/ 3 w 157"/>
                      <a:gd name="T13" fmla="*/ 57 h 132"/>
                      <a:gd name="T14" fmla="*/ 18 w 157"/>
                      <a:gd name="T15" fmla="*/ 84 h 132"/>
                      <a:gd name="T16" fmla="*/ 78 w 157"/>
                      <a:gd name="T17" fmla="*/ 132 h 132"/>
                      <a:gd name="T18" fmla="*/ 78 w 157"/>
                      <a:gd name="T19" fmla="*/ 132 h 132"/>
                      <a:gd name="T20" fmla="*/ 79 w 157"/>
                      <a:gd name="T21" fmla="*/ 132 h 132"/>
                      <a:gd name="T22" fmla="*/ 79 w 157"/>
                      <a:gd name="T23" fmla="*/ 132 h 132"/>
                      <a:gd name="T24" fmla="*/ 79 w 157"/>
                      <a:gd name="T25" fmla="*/ 132 h 132"/>
                      <a:gd name="T26" fmla="*/ 139 w 157"/>
                      <a:gd name="T27" fmla="*/ 84 h 132"/>
                      <a:gd name="T28" fmla="*/ 154 w 157"/>
                      <a:gd name="T29" fmla="*/ 57 h 132"/>
                      <a:gd name="T30" fmla="*/ 155 w 157"/>
                      <a:gd name="T31" fmla="*/ 46 h 132"/>
                      <a:gd name="T32" fmla="*/ 132 w 157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7" h="132">
                        <a:moveTo>
                          <a:pt x="132" y="5"/>
                        </a:moveTo>
                        <a:cubicBezTo>
                          <a:pt x="120" y="0"/>
                          <a:pt x="107" y="0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0" y="6"/>
                          <a:pt x="60" y="6"/>
                          <a:pt x="60" y="6"/>
                        </a:cubicBezTo>
                        <a:cubicBezTo>
                          <a:pt x="50" y="0"/>
                          <a:pt x="37" y="0"/>
                          <a:pt x="26" y="5"/>
                        </a:cubicBezTo>
                        <a:cubicBezTo>
                          <a:pt x="9" y="11"/>
                          <a:pt x="0" y="28"/>
                          <a:pt x="2" y="46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4" y="68"/>
                          <a:pt x="10" y="78"/>
                          <a:pt x="18" y="84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4"/>
                          <a:pt x="139" y="84"/>
                          <a:pt x="139" y="84"/>
                        </a:cubicBezTo>
                        <a:cubicBezTo>
                          <a:pt x="147" y="78"/>
                          <a:pt x="153" y="68"/>
                          <a:pt x="154" y="57"/>
                        </a:cubicBezTo>
                        <a:cubicBezTo>
                          <a:pt x="155" y="46"/>
                          <a:pt x="155" y="46"/>
                          <a:pt x="155" y="46"/>
                        </a:cubicBezTo>
                        <a:cubicBezTo>
                          <a:pt x="157" y="28"/>
                          <a:pt x="148" y="11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18" name="任意多边形: 形状 117">
                    <a:extLst>
                      <a:ext uri="{FF2B5EF4-FFF2-40B4-BE49-F238E27FC236}">
                        <a16:creationId xmlns:a16="http://schemas.microsoft.com/office/drawing/2014/main" id="{21EEBA11-9A67-EEAE-92B5-C8D53E8EE3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9056" y="3075589"/>
                    <a:ext cx="450525" cy="378248"/>
                  </a:xfrm>
                  <a:custGeom>
                    <a:avLst/>
                    <a:gdLst>
                      <a:gd name="T0" fmla="*/ 132 w 157"/>
                      <a:gd name="T1" fmla="*/ 5 h 132"/>
                      <a:gd name="T2" fmla="*/ 97 w 157"/>
                      <a:gd name="T3" fmla="*/ 7 h 132"/>
                      <a:gd name="T4" fmla="*/ 79 w 157"/>
                      <a:gd name="T5" fmla="*/ 17 h 132"/>
                      <a:gd name="T6" fmla="*/ 60 w 157"/>
                      <a:gd name="T7" fmla="*/ 7 h 132"/>
                      <a:gd name="T8" fmla="*/ 26 w 157"/>
                      <a:gd name="T9" fmla="*/ 5 h 132"/>
                      <a:gd name="T10" fmla="*/ 2 w 157"/>
                      <a:gd name="T11" fmla="*/ 46 h 132"/>
                      <a:gd name="T12" fmla="*/ 3 w 157"/>
                      <a:gd name="T13" fmla="*/ 58 h 132"/>
                      <a:gd name="T14" fmla="*/ 18 w 157"/>
                      <a:gd name="T15" fmla="*/ 85 h 132"/>
                      <a:gd name="T16" fmla="*/ 78 w 157"/>
                      <a:gd name="T17" fmla="*/ 132 h 132"/>
                      <a:gd name="T18" fmla="*/ 78 w 157"/>
                      <a:gd name="T19" fmla="*/ 132 h 132"/>
                      <a:gd name="T20" fmla="*/ 79 w 157"/>
                      <a:gd name="T21" fmla="*/ 132 h 132"/>
                      <a:gd name="T22" fmla="*/ 79 w 157"/>
                      <a:gd name="T23" fmla="*/ 132 h 132"/>
                      <a:gd name="T24" fmla="*/ 79 w 157"/>
                      <a:gd name="T25" fmla="*/ 132 h 132"/>
                      <a:gd name="T26" fmla="*/ 139 w 157"/>
                      <a:gd name="T27" fmla="*/ 85 h 132"/>
                      <a:gd name="T28" fmla="*/ 154 w 157"/>
                      <a:gd name="T29" fmla="*/ 58 h 132"/>
                      <a:gd name="T30" fmla="*/ 155 w 157"/>
                      <a:gd name="T31" fmla="*/ 46 h 132"/>
                      <a:gd name="T32" fmla="*/ 132 w 157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7" h="132">
                        <a:moveTo>
                          <a:pt x="132" y="5"/>
                        </a:moveTo>
                        <a:cubicBezTo>
                          <a:pt x="120" y="0"/>
                          <a:pt x="107" y="1"/>
                          <a:pt x="97" y="7"/>
                        </a:cubicBezTo>
                        <a:cubicBezTo>
                          <a:pt x="79" y="17"/>
                          <a:pt x="79" y="17"/>
                          <a:pt x="79" y="17"/>
                        </a:cubicBezTo>
                        <a:cubicBezTo>
                          <a:pt x="60" y="7"/>
                          <a:pt x="60" y="7"/>
                          <a:pt x="60" y="7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9" y="12"/>
                          <a:pt x="0" y="29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9"/>
                          <a:pt x="10" y="78"/>
                          <a:pt x="18" y="85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7" y="78"/>
                          <a:pt x="153" y="69"/>
                          <a:pt x="154" y="58"/>
                        </a:cubicBezTo>
                        <a:cubicBezTo>
                          <a:pt x="155" y="46"/>
                          <a:pt x="155" y="46"/>
                          <a:pt x="155" y="46"/>
                        </a:cubicBezTo>
                        <a:cubicBezTo>
                          <a:pt x="157" y="29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73" name="任意多边形: 形状 172">
                    <a:extLst>
                      <a:ext uri="{FF2B5EF4-FFF2-40B4-BE49-F238E27FC236}">
                        <a16:creationId xmlns:a16="http://schemas.microsoft.com/office/drawing/2014/main" id="{BFFDF839-D830-5841-C06A-FE1A7E9C572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9056" y="2644528"/>
                    <a:ext cx="450525" cy="378248"/>
                  </a:xfrm>
                  <a:custGeom>
                    <a:avLst/>
                    <a:gdLst>
                      <a:gd name="T0" fmla="*/ 132 w 157"/>
                      <a:gd name="T1" fmla="*/ 5 h 132"/>
                      <a:gd name="T2" fmla="*/ 97 w 157"/>
                      <a:gd name="T3" fmla="*/ 6 h 132"/>
                      <a:gd name="T4" fmla="*/ 79 w 157"/>
                      <a:gd name="T5" fmla="*/ 16 h 132"/>
                      <a:gd name="T6" fmla="*/ 60 w 157"/>
                      <a:gd name="T7" fmla="*/ 6 h 132"/>
                      <a:gd name="T8" fmla="*/ 26 w 157"/>
                      <a:gd name="T9" fmla="*/ 5 h 132"/>
                      <a:gd name="T10" fmla="*/ 2 w 157"/>
                      <a:gd name="T11" fmla="*/ 46 h 132"/>
                      <a:gd name="T12" fmla="*/ 3 w 157"/>
                      <a:gd name="T13" fmla="*/ 57 h 132"/>
                      <a:gd name="T14" fmla="*/ 18 w 157"/>
                      <a:gd name="T15" fmla="*/ 84 h 132"/>
                      <a:gd name="T16" fmla="*/ 78 w 157"/>
                      <a:gd name="T17" fmla="*/ 132 h 132"/>
                      <a:gd name="T18" fmla="*/ 78 w 157"/>
                      <a:gd name="T19" fmla="*/ 132 h 132"/>
                      <a:gd name="T20" fmla="*/ 79 w 157"/>
                      <a:gd name="T21" fmla="*/ 132 h 132"/>
                      <a:gd name="T22" fmla="*/ 79 w 157"/>
                      <a:gd name="T23" fmla="*/ 132 h 132"/>
                      <a:gd name="T24" fmla="*/ 79 w 157"/>
                      <a:gd name="T25" fmla="*/ 132 h 132"/>
                      <a:gd name="T26" fmla="*/ 139 w 157"/>
                      <a:gd name="T27" fmla="*/ 84 h 132"/>
                      <a:gd name="T28" fmla="*/ 154 w 157"/>
                      <a:gd name="T29" fmla="*/ 57 h 132"/>
                      <a:gd name="T30" fmla="*/ 155 w 157"/>
                      <a:gd name="T31" fmla="*/ 46 h 132"/>
                      <a:gd name="T32" fmla="*/ 132 w 157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7" h="132">
                        <a:moveTo>
                          <a:pt x="132" y="5"/>
                        </a:moveTo>
                        <a:cubicBezTo>
                          <a:pt x="120" y="0"/>
                          <a:pt x="107" y="0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0" y="6"/>
                          <a:pt x="60" y="6"/>
                          <a:pt x="60" y="6"/>
                        </a:cubicBezTo>
                        <a:cubicBezTo>
                          <a:pt x="50" y="0"/>
                          <a:pt x="37" y="0"/>
                          <a:pt x="26" y="5"/>
                        </a:cubicBezTo>
                        <a:cubicBezTo>
                          <a:pt x="9" y="11"/>
                          <a:pt x="0" y="28"/>
                          <a:pt x="2" y="46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4" y="68"/>
                          <a:pt x="10" y="78"/>
                          <a:pt x="18" y="84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8" y="132"/>
                          <a:pt x="78" y="132"/>
                          <a:pt x="78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4"/>
                          <a:pt x="139" y="84"/>
                          <a:pt x="139" y="84"/>
                        </a:cubicBezTo>
                        <a:cubicBezTo>
                          <a:pt x="147" y="78"/>
                          <a:pt x="153" y="68"/>
                          <a:pt x="154" y="57"/>
                        </a:cubicBezTo>
                        <a:cubicBezTo>
                          <a:pt x="155" y="46"/>
                          <a:pt x="155" y="46"/>
                          <a:pt x="155" y="46"/>
                        </a:cubicBezTo>
                        <a:cubicBezTo>
                          <a:pt x="157" y="28"/>
                          <a:pt x="148" y="11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rgbClr val="D600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77" name="任意多边形: 形状 176">
                    <a:extLst>
                      <a:ext uri="{FF2B5EF4-FFF2-40B4-BE49-F238E27FC236}">
                        <a16:creationId xmlns:a16="http://schemas.microsoft.com/office/drawing/2014/main" id="{DD80D73D-2EA4-6F26-B311-E8B5CD5A4BF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75557" y="2839675"/>
                    <a:ext cx="331269" cy="183101"/>
                  </a:xfrm>
                  <a:custGeom>
                    <a:avLst/>
                    <a:gdLst>
                      <a:gd name="T0" fmla="*/ 70 w 116"/>
                      <a:gd name="T1" fmla="*/ 64 h 64"/>
                      <a:gd name="T2" fmla="*/ 70 w 116"/>
                      <a:gd name="T3" fmla="*/ 64 h 64"/>
                      <a:gd name="T4" fmla="*/ 70 w 116"/>
                      <a:gd name="T5" fmla="*/ 64 h 64"/>
                      <a:gd name="T6" fmla="*/ 116 w 116"/>
                      <a:gd name="T7" fmla="*/ 27 h 64"/>
                      <a:gd name="T8" fmla="*/ 87 w 116"/>
                      <a:gd name="T9" fmla="*/ 15 h 64"/>
                      <a:gd name="T10" fmla="*/ 34 w 116"/>
                      <a:gd name="T11" fmla="*/ 2 h 64"/>
                      <a:gd name="T12" fmla="*/ 0 w 116"/>
                      <a:gd name="T13" fmla="*/ 6 h 64"/>
                      <a:gd name="T14" fmla="*/ 9 w 116"/>
                      <a:gd name="T15" fmla="*/ 16 h 64"/>
                      <a:gd name="T16" fmla="*/ 69 w 116"/>
                      <a:gd name="T17" fmla="*/ 64 h 64"/>
                      <a:gd name="T18" fmla="*/ 69 w 116"/>
                      <a:gd name="T19" fmla="*/ 64 h 64"/>
                      <a:gd name="T20" fmla="*/ 70 w 116"/>
                      <a:gd name="T21" fmla="*/ 64 h 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16" h="64">
                        <a:moveTo>
                          <a:pt x="70" y="64"/>
                        </a:moveTo>
                        <a:cubicBezTo>
                          <a:pt x="70" y="64"/>
                          <a:pt x="70" y="64"/>
                          <a:pt x="70" y="64"/>
                        </a:cubicBezTo>
                        <a:cubicBezTo>
                          <a:pt x="70" y="64"/>
                          <a:pt x="70" y="64"/>
                          <a:pt x="70" y="64"/>
                        </a:cubicBezTo>
                        <a:cubicBezTo>
                          <a:pt x="116" y="27"/>
                          <a:pt x="116" y="27"/>
                          <a:pt x="116" y="27"/>
                        </a:cubicBezTo>
                        <a:cubicBezTo>
                          <a:pt x="105" y="25"/>
                          <a:pt x="95" y="21"/>
                          <a:pt x="87" y="15"/>
                        </a:cubicBezTo>
                        <a:cubicBezTo>
                          <a:pt x="71" y="4"/>
                          <a:pt x="52" y="0"/>
                          <a:pt x="34" y="2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2" y="10"/>
                          <a:pt x="5" y="13"/>
                          <a:pt x="9" y="16"/>
                        </a:cubicBezTo>
                        <a:cubicBezTo>
                          <a:pt x="69" y="64"/>
                          <a:pt x="69" y="64"/>
                          <a:pt x="69" y="64"/>
                        </a:cubicBezTo>
                        <a:cubicBezTo>
                          <a:pt x="69" y="64"/>
                          <a:pt x="69" y="64"/>
                          <a:pt x="69" y="64"/>
                        </a:cubicBezTo>
                        <a:lnTo>
                          <a:pt x="70" y="64"/>
                        </a:ln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90" name="文本框 189">
                  <a:extLst>
                    <a:ext uri="{FF2B5EF4-FFF2-40B4-BE49-F238E27FC236}">
                      <a16:creationId xmlns:a16="http://schemas.microsoft.com/office/drawing/2014/main" id="{7371253A-B135-B89C-F7EF-E56C2AC34B91}"/>
                    </a:ext>
                  </a:extLst>
                </p:cNvPr>
                <p:cNvSpPr txBox="1"/>
                <p:nvPr/>
              </p:nvSpPr>
              <p:spPr>
                <a:xfrm>
                  <a:off x="3464632" y="5440669"/>
                  <a:ext cx="824016" cy="38876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100" b="1" dirty="0">
                      <a:solidFill>
                        <a:schemeClr val="accent1"/>
                      </a:solidFill>
                    </a:rPr>
                    <a:t>产品</a:t>
                  </a:r>
                </a:p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100" b="1" dirty="0">
                      <a:solidFill>
                        <a:schemeClr val="accent1"/>
                      </a:solidFill>
                    </a:rPr>
                    <a:t>测评真实</a:t>
                  </a:r>
                </a:p>
              </p:txBody>
            </p:sp>
            <p:sp>
              <p:nvSpPr>
                <p:cNvPr id="198" name="文本框 197">
                  <a:extLst>
                    <a:ext uri="{FF2B5EF4-FFF2-40B4-BE49-F238E27FC236}">
                      <a16:creationId xmlns:a16="http://schemas.microsoft.com/office/drawing/2014/main" id="{B2524ED9-F476-5ABC-549C-04682370EC1E}"/>
                    </a:ext>
                  </a:extLst>
                </p:cNvPr>
                <p:cNvSpPr txBox="1"/>
                <p:nvPr/>
              </p:nvSpPr>
              <p:spPr>
                <a:xfrm>
                  <a:off x="3464632" y="2332191"/>
                  <a:ext cx="824016" cy="20127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en-US" altLang="zh-CN" sz="1200" b="1" dirty="0">
                      <a:solidFill>
                        <a:srgbClr val="FFFFFF">
                          <a:alpha val="60000"/>
                        </a:srgbClr>
                      </a:solidFill>
                    </a:rPr>
                    <a:t>52%</a:t>
                  </a:r>
                  <a:endParaRPr lang="zh-CN" altLang="en-US" sz="1200" b="1" dirty="0">
                    <a:solidFill>
                      <a:srgbClr val="FFFFFF">
                        <a:alpha val="60000"/>
                      </a:srgbClr>
                    </a:solidFill>
                  </a:endParaRPr>
                </a:p>
              </p:txBody>
            </p:sp>
          </p:grpSp>
          <p:grpSp>
            <p:nvGrpSpPr>
              <p:cNvPr id="203" name="组合 202">
                <a:extLst>
                  <a:ext uri="{FF2B5EF4-FFF2-40B4-BE49-F238E27FC236}">
                    <a16:creationId xmlns:a16="http://schemas.microsoft.com/office/drawing/2014/main" id="{7DE10045-5467-7076-5B36-5261B66CB7E7}"/>
                  </a:ext>
                </a:extLst>
              </p:cNvPr>
              <p:cNvGrpSpPr/>
              <p:nvPr/>
            </p:nvGrpSpPr>
            <p:grpSpPr>
              <a:xfrm>
                <a:off x="4442909" y="2793539"/>
                <a:ext cx="716088" cy="3067647"/>
                <a:chOff x="4507779" y="2761783"/>
                <a:chExt cx="716088" cy="3067647"/>
              </a:xfrm>
            </p:grpSpPr>
            <p:grpSp>
              <p:nvGrpSpPr>
                <p:cNvPr id="195" name="组合 194">
                  <a:extLst>
                    <a:ext uri="{FF2B5EF4-FFF2-40B4-BE49-F238E27FC236}">
                      <a16:creationId xmlns:a16="http://schemas.microsoft.com/office/drawing/2014/main" id="{5FB59AA6-6DAD-3288-8283-9B6C91BBD089}"/>
                    </a:ext>
                  </a:extLst>
                </p:cNvPr>
                <p:cNvGrpSpPr/>
                <p:nvPr/>
              </p:nvGrpSpPr>
              <p:grpSpPr>
                <a:xfrm>
                  <a:off x="4639958" y="3102281"/>
                  <a:ext cx="451730" cy="2075802"/>
                  <a:chOff x="4821061" y="3102281"/>
                  <a:chExt cx="451730" cy="2075802"/>
                </a:xfrm>
              </p:grpSpPr>
              <p:sp>
                <p:nvSpPr>
                  <p:cNvPr id="168" name="任意多边形: 形状 167">
                    <a:extLst>
                      <a:ext uri="{FF2B5EF4-FFF2-40B4-BE49-F238E27FC236}">
                        <a16:creationId xmlns:a16="http://schemas.microsoft.com/office/drawing/2014/main" id="{BC22F696-5A11-0647-B8FA-5B7AFFE4AA1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21061" y="4799835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4 h 132"/>
                      <a:gd name="T2" fmla="*/ 97 w 158"/>
                      <a:gd name="T3" fmla="*/ 6 h 132"/>
                      <a:gd name="T4" fmla="*/ 79 w 158"/>
                      <a:gd name="T5" fmla="*/ 16 h 132"/>
                      <a:gd name="T6" fmla="*/ 60 w 158"/>
                      <a:gd name="T7" fmla="*/ 6 h 132"/>
                      <a:gd name="T8" fmla="*/ 26 w 158"/>
                      <a:gd name="T9" fmla="*/ 4 h 132"/>
                      <a:gd name="T10" fmla="*/ 2 w 158"/>
                      <a:gd name="T11" fmla="*/ 45 h 132"/>
                      <a:gd name="T12" fmla="*/ 3 w 158"/>
                      <a:gd name="T13" fmla="*/ 57 h 132"/>
                      <a:gd name="T14" fmla="*/ 18 w 158"/>
                      <a:gd name="T15" fmla="*/ 84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4 h 132"/>
                      <a:gd name="T28" fmla="*/ 154 w 158"/>
                      <a:gd name="T29" fmla="*/ 57 h 132"/>
                      <a:gd name="T30" fmla="*/ 156 w 158"/>
                      <a:gd name="T31" fmla="*/ 45 h 132"/>
                      <a:gd name="T32" fmla="*/ 132 w 158"/>
                      <a:gd name="T33" fmla="*/ 4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4"/>
                        </a:moveTo>
                        <a:cubicBezTo>
                          <a:pt x="120" y="0"/>
                          <a:pt x="108" y="0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0" y="6"/>
                          <a:pt x="60" y="6"/>
                          <a:pt x="60" y="6"/>
                        </a:cubicBezTo>
                        <a:cubicBezTo>
                          <a:pt x="50" y="0"/>
                          <a:pt x="37" y="0"/>
                          <a:pt x="26" y="4"/>
                        </a:cubicBezTo>
                        <a:cubicBezTo>
                          <a:pt x="10" y="11"/>
                          <a:pt x="0" y="28"/>
                          <a:pt x="2" y="45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4" y="68"/>
                          <a:pt x="10" y="78"/>
                          <a:pt x="18" y="84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4"/>
                          <a:pt x="139" y="84"/>
                          <a:pt x="139" y="84"/>
                        </a:cubicBezTo>
                        <a:cubicBezTo>
                          <a:pt x="148" y="78"/>
                          <a:pt x="153" y="68"/>
                          <a:pt x="154" y="57"/>
                        </a:cubicBezTo>
                        <a:cubicBezTo>
                          <a:pt x="156" y="45"/>
                          <a:pt x="156" y="45"/>
                          <a:pt x="156" y="45"/>
                        </a:cubicBezTo>
                        <a:cubicBezTo>
                          <a:pt x="158" y="28"/>
                          <a:pt x="148" y="11"/>
                          <a:pt x="132" y="4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69" name="任意多边形: 形状 168">
                    <a:extLst>
                      <a:ext uri="{FF2B5EF4-FFF2-40B4-BE49-F238E27FC236}">
                        <a16:creationId xmlns:a16="http://schemas.microsoft.com/office/drawing/2014/main" id="{0CAA0DD7-9943-CA58-39F5-44923D182C3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21061" y="4375445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7 h 132"/>
                      <a:gd name="T4" fmla="*/ 79 w 158"/>
                      <a:gd name="T5" fmla="*/ 17 h 132"/>
                      <a:gd name="T6" fmla="*/ 60 w 158"/>
                      <a:gd name="T7" fmla="*/ 7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8 h 132"/>
                      <a:gd name="T14" fmla="*/ 18 w 158"/>
                      <a:gd name="T15" fmla="*/ 85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5 h 132"/>
                      <a:gd name="T28" fmla="*/ 154 w 158"/>
                      <a:gd name="T29" fmla="*/ 58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0" y="0"/>
                          <a:pt x="108" y="1"/>
                          <a:pt x="97" y="7"/>
                        </a:cubicBezTo>
                        <a:cubicBezTo>
                          <a:pt x="79" y="17"/>
                          <a:pt x="79" y="17"/>
                          <a:pt x="79" y="17"/>
                        </a:cubicBezTo>
                        <a:cubicBezTo>
                          <a:pt x="60" y="7"/>
                          <a:pt x="60" y="7"/>
                          <a:pt x="60" y="7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10" y="12"/>
                          <a:pt x="0" y="29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9"/>
                          <a:pt x="10" y="78"/>
                          <a:pt x="18" y="85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8" y="78"/>
                          <a:pt x="153" y="69"/>
                          <a:pt x="154" y="58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9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70" name="任意多边形: 形状 169">
                    <a:extLst>
                      <a:ext uri="{FF2B5EF4-FFF2-40B4-BE49-F238E27FC236}">
                        <a16:creationId xmlns:a16="http://schemas.microsoft.com/office/drawing/2014/main" id="{29958EB3-CF05-B9B8-04F3-128660AFA9D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21061" y="3951057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6 h 132"/>
                      <a:gd name="T4" fmla="*/ 79 w 158"/>
                      <a:gd name="T5" fmla="*/ 16 h 132"/>
                      <a:gd name="T6" fmla="*/ 60 w 158"/>
                      <a:gd name="T7" fmla="*/ 6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8 h 132"/>
                      <a:gd name="T14" fmla="*/ 18 w 158"/>
                      <a:gd name="T15" fmla="*/ 85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5 h 132"/>
                      <a:gd name="T28" fmla="*/ 154 w 158"/>
                      <a:gd name="T29" fmla="*/ 58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0" y="0"/>
                          <a:pt x="108" y="1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0" y="6"/>
                          <a:pt x="60" y="6"/>
                          <a:pt x="60" y="6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10" y="12"/>
                          <a:pt x="0" y="28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8"/>
                          <a:pt x="10" y="78"/>
                          <a:pt x="18" y="85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8" y="78"/>
                          <a:pt x="153" y="68"/>
                          <a:pt x="154" y="58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8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71" name="任意多边形: 形状 170">
                    <a:extLst>
                      <a:ext uri="{FF2B5EF4-FFF2-40B4-BE49-F238E27FC236}">
                        <a16:creationId xmlns:a16="http://schemas.microsoft.com/office/drawing/2014/main" id="{502397E1-6893-8632-880C-81B094B86C4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21061" y="3526669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6 h 132"/>
                      <a:gd name="T4" fmla="*/ 79 w 158"/>
                      <a:gd name="T5" fmla="*/ 16 h 132"/>
                      <a:gd name="T6" fmla="*/ 60 w 158"/>
                      <a:gd name="T7" fmla="*/ 6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7 h 132"/>
                      <a:gd name="T14" fmla="*/ 18 w 158"/>
                      <a:gd name="T15" fmla="*/ 84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4 h 132"/>
                      <a:gd name="T28" fmla="*/ 154 w 158"/>
                      <a:gd name="T29" fmla="*/ 57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0" y="0"/>
                          <a:pt x="108" y="0"/>
                          <a:pt x="97" y="6"/>
                        </a:cubicBezTo>
                        <a:cubicBezTo>
                          <a:pt x="79" y="16"/>
                          <a:pt x="79" y="16"/>
                          <a:pt x="79" y="16"/>
                        </a:cubicBezTo>
                        <a:cubicBezTo>
                          <a:pt x="60" y="6"/>
                          <a:pt x="60" y="6"/>
                          <a:pt x="60" y="6"/>
                        </a:cubicBezTo>
                        <a:cubicBezTo>
                          <a:pt x="50" y="0"/>
                          <a:pt x="37" y="0"/>
                          <a:pt x="26" y="5"/>
                        </a:cubicBezTo>
                        <a:cubicBezTo>
                          <a:pt x="10" y="11"/>
                          <a:pt x="0" y="28"/>
                          <a:pt x="2" y="46"/>
                        </a:cubicBezTo>
                        <a:cubicBezTo>
                          <a:pt x="3" y="57"/>
                          <a:pt x="3" y="57"/>
                          <a:pt x="3" y="57"/>
                        </a:cubicBezTo>
                        <a:cubicBezTo>
                          <a:pt x="4" y="68"/>
                          <a:pt x="10" y="78"/>
                          <a:pt x="18" y="84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4"/>
                          <a:pt x="139" y="84"/>
                          <a:pt x="139" y="84"/>
                        </a:cubicBezTo>
                        <a:cubicBezTo>
                          <a:pt x="148" y="78"/>
                          <a:pt x="153" y="68"/>
                          <a:pt x="154" y="57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8"/>
                          <a:pt x="148" y="11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 dirty="0"/>
                  </a:p>
                </p:txBody>
              </p:sp>
              <p:sp>
                <p:nvSpPr>
                  <p:cNvPr id="172" name="任意多边形: 形状 171">
                    <a:extLst>
                      <a:ext uri="{FF2B5EF4-FFF2-40B4-BE49-F238E27FC236}">
                        <a16:creationId xmlns:a16="http://schemas.microsoft.com/office/drawing/2014/main" id="{D33E7191-F0BC-44E2-2786-FDD15BEB408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21061" y="3102281"/>
                    <a:ext cx="451730" cy="378248"/>
                  </a:xfrm>
                  <a:custGeom>
                    <a:avLst/>
                    <a:gdLst>
                      <a:gd name="T0" fmla="*/ 132 w 158"/>
                      <a:gd name="T1" fmla="*/ 5 h 132"/>
                      <a:gd name="T2" fmla="*/ 97 w 158"/>
                      <a:gd name="T3" fmla="*/ 7 h 132"/>
                      <a:gd name="T4" fmla="*/ 79 w 158"/>
                      <a:gd name="T5" fmla="*/ 17 h 132"/>
                      <a:gd name="T6" fmla="*/ 60 w 158"/>
                      <a:gd name="T7" fmla="*/ 7 h 132"/>
                      <a:gd name="T8" fmla="*/ 26 w 158"/>
                      <a:gd name="T9" fmla="*/ 5 h 132"/>
                      <a:gd name="T10" fmla="*/ 2 w 158"/>
                      <a:gd name="T11" fmla="*/ 46 h 132"/>
                      <a:gd name="T12" fmla="*/ 3 w 158"/>
                      <a:gd name="T13" fmla="*/ 58 h 132"/>
                      <a:gd name="T14" fmla="*/ 18 w 158"/>
                      <a:gd name="T15" fmla="*/ 85 h 132"/>
                      <a:gd name="T16" fmla="*/ 79 w 158"/>
                      <a:gd name="T17" fmla="*/ 132 h 132"/>
                      <a:gd name="T18" fmla="*/ 79 w 158"/>
                      <a:gd name="T19" fmla="*/ 132 h 132"/>
                      <a:gd name="T20" fmla="*/ 79 w 158"/>
                      <a:gd name="T21" fmla="*/ 132 h 132"/>
                      <a:gd name="T22" fmla="*/ 79 w 158"/>
                      <a:gd name="T23" fmla="*/ 132 h 132"/>
                      <a:gd name="T24" fmla="*/ 79 w 158"/>
                      <a:gd name="T25" fmla="*/ 132 h 132"/>
                      <a:gd name="T26" fmla="*/ 139 w 158"/>
                      <a:gd name="T27" fmla="*/ 85 h 132"/>
                      <a:gd name="T28" fmla="*/ 154 w 158"/>
                      <a:gd name="T29" fmla="*/ 58 h 132"/>
                      <a:gd name="T30" fmla="*/ 156 w 158"/>
                      <a:gd name="T31" fmla="*/ 46 h 132"/>
                      <a:gd name="T32" fmla="*/ 132 w 158"/>
                      <a:gd name="T33" fmla="*/ 5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58" h="132">
                        <a:moveTo>
                          <a:pt x="132" y="5"/>
                        </a:moveTo>
                        <a:cubicBezTo>
                          <a:pt x="120" y="0"/>
                          <a:pt x="108" y="1"/>
                          <a:pt x="97" y="7"/>
                        </a:cubicBezTo>
                        <a:cubicBezTo>
                          <a:pt x="79" y="17"/>
                          <a:pt x="79" y="17"/>
                          <a:pt x="79" y="17"/>
                        </a:cubicBezTo>
                        <a:cubicBezTo>
                          <a:pt x="60" y="7"/>
                          <a:pt x="60" y="7"/>
                          <a:pt x="60" y="7"/>
                        </a:cubicBezTo>
                        <a:cubicBezTo>
                          <a:pt x="50" y="1"/>
                          <a:pt x="37" y="0"/>
                          <a:pt x="26" y="5"/>
                        </a:cubicBezTo>
                        <a:cubicBezTo>
                          <a:pt x="10" y="12"/>
                          <a:pt x="0" y="29"/>
                          <a:pt x="2" y="46"/>
                        </a:cubicBezTo>
                        <a:cubicBezTo>
                          <a:pt x="3" y="58"/>
                          <a:pt x="3" y="58"/>
                          <a:pt x="3" y="58"/>
                        </a:cubicBezTo>
                        <a:cubicBezTo>
                          <a:pt x="4" y="69"/>
                          <a:pt x="10" y="78"/>
                          <a:pt x="18" y="85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79" y="132"/>
                          <a:pt x="79" y="132"/>
                          <a:pt x="79" y="132"/>
                        </a:cubicBezTo>
                        <a:cubicBezTo>
                          <a:pt x="139" y="85"/>
                          <a:pt x="139" y="85"/>
                          <a:pt x="139" y="85"/>
                        </a:cubicBezTo>
                        <a:cubicBezTo>
                          <a:pt x="148" y="78"/>
                          <a:pt x="153" y="69"/>
                          <a:pt x="154" y="58"/>
                        </a:cubicBezTo>
                        <a:cubicBezTo>
                          <a:pt x="156" y="46"/>
                          <a:pt x="156" y="46"/>
                          <a:pt x="156" y="46"/>
                        </a:cubicBezTo>
                        <a:cubicBezTo>
                          <a:pt x="158" y="29"/>
                          <a:pt x="148" y="12"/>
                          <a:pt x="132" y="5"/>
                        </a:cubicBezTo>
                        <a:close/>
                      </a:path>
                    </a:pathLst>
                  </a:custGeom>
                  <a:solidFill>
                    <a:srgbClr val="D600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79" name="任意多边形: 形状 178">
                    <a:extLst>
                      <a:ext uri="{FF2B5EF4-FFF2-40B4-BE49-F238E27FC236}">
                        <a16:creationId xmlns:a16="http://schemas.microsoft.com/office/drawing/2014/main" id="{1C343245-DFB3-F118-39E5-4CBBA64DB3D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31903" y="3245629"/>
                    <a:ext cx="426433" cy="234900"/>
                  </a:xfrm>
                  <a:custGeom>
                    <a:avLst/>
                    <a:gdLst>
                      <a:gd name="T0" fmla="*/ 149 w 149"/>
                      <a:gd name="T1" fmla="*/ 14 h 82"/>
                      <a:gd name="T2" fmla="*/ 119 w 149"/>
                      <a:gd name="T3" fmla="*/ 13 h 82"/>
                      <a:gd name="T4" fmla="*/ 86 w 149"/>
                      <a:gd name="T5" fmla="*/ 8 h 82"/>
                      <a:gd name="T6" fmla="*/ 10 w 149"/>
                      <a:gd name="T7" fmla="*/ 9 h 82"/>
                      <a:gd name="T8" fmla="*/ 0 w 149"/>
                      <a:gd name="T9" fmla="*/ 13 h 82"/>
                      <a:gd name="T10" fmla="*/ 14 w 149"/>
                      <a:gd name="T11" fmla="*/ 35 h 82"/>
                      <a:gd name="T12" fmla="*/ 75 w 149"/>
                      <a:gd name="T13" fmla="*/ 82 h 82"/>
                      <a:gd name="T14" fmla="*/ 75 w 149"/>
                      <a:gd name="T15" fmla="*/ 82 h 82"/>
                      <a:gd name="T16" fmla="*/ 75 w 149"/>
                      <a:gd name="T17" fmla="*/ 82 h 82"/>
                      <a:gd name="T18" fmla="*/ 75 w 149"/>
                      <a:gd name="T19" fmla="*/ 82 h 82"/>
                      <a:gd name="T20" fmla="*/ 75 w 149"/>
                      <a:gd name="T21" fmla="*/ 82 h 82"/>
                      <a:gd name="T22" fmla="*/ 135 w 149"/>
                      <a:gd name="T23" fmla="*/ 35 h 82"/>
                      <a:gd name="T24" fmla="*/ 149 w 149"/>
                      <a:gd name="T25" fmla="*/ 14 h 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149" h="82">
                        <a:moveTo>
                          <a:pt x="149" y="14"/>
                        </a:moveTo>
                        <a:cubicBezTo>
                          <a:pt x="119" y="13"/>
                          <a:pt x="119" y="13"/>
                          <a:pt x="119" y="13"/>
                        </a:cubicBezTo>
                        <a:cubicBezTo>
                          <a:pt x="108" y="13"/>
                          <a:pt x="97" y="11"/>
                          <a:pt x="86" y="8"/>
                        </a:cubicBezTo>
                        <a:cubicBezTo>
                          <a:pt x="61" y="0"/>
                          <a:pt x="35" y="0"/>
                          <a:pt x="10" y="9"/>
                        </a:cubicBezTo>
                        <a:cubicBezTo>
                          <a:pt x="0" y="13"/>
                          <a:pt x="0" y="13"/>
                          <a:pt x="0" y="13"/>
                        </a:cubicBezTo>
                        <a:cubicBezTo>
                          <a:pt x="2" y="22"/>
                          <a:pt x="7" y="29"/>
                          <a:pt x="14" y="35"/>
                        </a:cubicBezTo>
                        <a:cubicBezTo>
                          <a:pt x="75" y="82"/>
                          <a:pt x="75" y="82"/>
                          <a:pt x="75" y="82"/>
                        </a:cubicBezTo>
                        <a:cubicBezTo>
                          <a:pt x="75" y="82"/>
                          <a:pt x="75" y="82"/>
                          <a:pt x="75" y="82"/>
                        </a:cubicBezTo>
                        <a:cubicBezTo>
                          <a:pt x="75" y="82"/>
                          <a:pt x="75" y="82"/>
                          <a:pt x="75" y="82"/>
                        </a:cubicBezTo>
                        <a:cubicBezTo>
                          <a:pt x="75" y="82"/>
                          <a:pt x="75" y="82"/>
                          <a:pt x="75" y="82"/>
                        </a:cubicBezTo>
                        <a:cubicBezTo>
                          <a:pt x="75" y="82"/>
                          <a:pt x="75" y="82"/>
                          <a:pt x="75" y="82"/>
                        </a:cubicBezTo>
                        <a:cubicBezTo>
                          <a:pt x="135" y="35"/>
                          <a:pt x="135" y="35"/>
                          <a:pt x="135" y="35"/>
                        </a:cubicBezTo>
                        <a:cubicBezTo>
                          <a:pt x="142" y="30"/>
                          <a:pt x="147" y="22"/>
                          <a:pt x="149" y="14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91" name="文本框 190">
                  <a:extLst>
                    <a:ext uri="{FF2B5EF4-FFF2-40B4-BE49-F238E27FC236}">
                      <a16:creationId xmlns:a16="http://schemas.microsoft.com/office/drawing/2014/main" id="{B89D068A-5FB9-8AEA-5A4B-C91A38569365}"/>
                    </a:ext>
                  </a:extLst>
                </p:cNvPr>
                <p:cNvSpPr txBox="1"/>
                <p:nvPr/>
              </p:nvSpPr>
              <p:spPr>
                <a:xfrm>
                  <a:off x="4507779" y="5440669"/>
                  <a:ext cx="716088" cy="38876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100" b="1" dirty="0">
                      <a:solidFill>
                        <a:schemeClr val="accent1"/>
                      </a:solidFill>
                    </a:rPr>
                    <a:t>信任</a:t>
                  </a:r>
                </a:p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100" b="1" dirty="0">
                      <a:solidFill>
                        <a:schemeClr val="accent1"/>
                      </a:solidFill>
                    </a:rPr>
                    <a:t>小红书博主</a:t>
                  </a:r>
                </a:p>
              </p:txBody>
            </p:sp>
            <p:sp>
              <p:nvSpPr>
                <p:cNvPr id="199" name="文本框 198">
                  <a:extLst>
                    <a:ext uri="{FF2B5EF4-FFF2-40B4-BE49-F238E27FC236}">
                      <a16:creationId xmlns:a16="http://schemas.microsoft.com/office/drawing/2014/main" id="{9D783CED-B257-4303-006F-EB69877B27CA}"/>
                    </a:ext>
                  </a:extLst>
                </p:cNvPr>
                <p:cNvSpPr txBox="1"/>
                <p:nvPr/>
              </p:nvSpPr>
              <p:spPr>
                <a:xfrm>
                  <a:off x="4507779" y="2761783"/>
                  <a:ext cx="716088" cy="20127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en-US" altLang="zh-CN" sz="1200" b="1" dirty="0">
                      <a:solidFill>
                        <a:srgbClr val="FFFFFF">
                          <a:alpha val="60000"/>
                        </a:srgbClr>
                      </a:solidFill>
                    </a:rPr>
                    <a:t>44%</a:t>
                  </a:r>
                  <a:endParaRPr lang="zh-CN" altLang="en-US" sz="1200" b="1" dirty="0">
                    <a:solidFill>
                      <a:srgbClr val="FFFFFF">
                        <a:alpha val="60000"/>
                      </a:srgbClr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2345970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GuidesStyle_Normal&quot;,&quot;Kind&quot;:0,&quot;OldGuidesSetting&quot;:{&quot;HeaderHeight&quot;:15.0,&quot;FooterHeight&quot;:9.0,&quot;SideMargin&quot;:5.5,&quot;TopMargin&quot;:0.0,&quot;BottomMargin&quot;:0.0,&quot;IntervalMargin&quot;:1.5}}"/>
</p:tagLst>
</file>

<file path=ppt/theme/theme1.xml><?xml version="1.0" encoding="utf-8"?>
<a:theme xmlns:a="http://schemas.openxmlformats.org/drawingml/2006/main" name="OfficePLUS 主题">
  <a:themeElements>
    <a:clrScheme name="iSlid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D80C37"/>
      </a:accent1>
      <a:accent2>
        <a:srgbClr val="FE8302"/>
      </a:accent2>
      <a:accent3>
        <a:srgbClr val="FEE35F"/>
      </a:accent3>
      <a:accent4>
        <a:srgbClr val="7D7D7D"/>
      </a:accent4>
      <a:accent5>
        <a:srgbClr val="A5A5A5"/>
      </a:accent5>
      <a:accent6>
        <a:srgbClr val="C9C9C9"/>
      </a:accent6>
      <a:hlink>
        <a:srgbClr val="4472C4"/>
      </a:hlink>
      <a:folHlink>
        <a:srgbClr val="BFBFBF"/>
      </a:folHlink>
    </a:clrScheme>
    <a:fontScheme name="iSlide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iSli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lid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Slide">
    <a:dk1>
      <a:srgbClr val="000000"/>
    </a:dk1>
    <a:lt1>
      <a:srgbClr val="FFFFFF"/>
    </a:lt1>
    <a:dk2>
      <a:srgbClr val="778495"/>
    </a:dk2>
    <a:lt2>
      <a:srgbClr val="F0F0F0"/>
    </a:lt2>
    <a:accent1>
      <a:srgbClr val="D80C37"/>
    </a:accent1>
    <a:accent2>
      <a:srgbClr val="FE8302"/>
    </a:accent2>
    <a:accent3>
      <a:srgbClr val="FEE35F"/>
    </a:accent3>
    <a:accent4>
      <a:srgbClr val="7D7D7D"/>
    </a:accent4>
    <a:accent5>
      <a:srgbClr val="A5A5A5"/>
    </a:accent5>
    <a:accent6>
      <a:srgbClr val="C9C9C9"/>
    </a:accent6>
    <a:hlink>
      <a:srgbClr val="4472C4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iSlide Presentation Template</Template>
  <TotalTime>130</TotalTime>
  <Words>37</Words>
  <Application>Microsoft Office PowerPoint</Application>
  <PresentationFormat>宽屏</PresentationFormat>
  <Paragraphs>15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OfficePLUS 主题</vt:lpstr>
      <vt:lpstr>PowerPoint 演示文稿</vt:lpstr>
    </vt:vector>
  </TitlesOfParts>
  <Manager>Nicky</Manager>
  <Company>iSlide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Nicky</dc:creator>
  <cp:lastModifiedBy>Z H</cp:lastModifiedBy>
  <cp:revision>4</cp:revision>
  <cp:lastPrinted>2023-07-12T16:00:00Z</cp:lastPrinted>
  <dcterms:created xsi:type="dcterms:W3CDTF">2023-07-12T16:00:00Z</dcterms:created>
  <dcterms:modified xsi:type="dcterms:W3CDTF">2024-07-08T15:50:27Z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EMPLATE">
    <vt:lpwstr>【N灵感创意】1</vt:lpwstr>
  </property>
</Properties>
</file>